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31"/>
  </p:notesMasterIdLst>
  <p:sldIdLst>
    <p:sldId id="316" r:id="rId6"/>
    <p:sldId id="257" r:id="rId7"/>
    <p:sldId id="258" r:id="rId8"/>
    <p:sldId id="259" r:id="rId9"/>
    <p:sldId id="267" r:id="rId10"/>
    <p:sldId id="260" r:id="rId11"/>
    <p:sldId id="311" r:id="rId12"/>
    <p:sldId id="312" r:id="rId13"/>
    <p:sldId id="265" r:id="rId14"/>
    <p:sldId id="272" r:id="rId15"/>
    <p:sldId id="268" r:id="rId16"/>
    <p:sldId id="286" r:id="rId17"/>
    <p:sldId id="288" r:id="rId18"/>
    <p:sldId id="271" r:id="rId19"/>
    <p:sldId id="270" r:id="rId20"/>
    <p:sldId id="313" r:id="rId21"/>
    <p:sldId id="314" r:id="rId22"/>
    <p:sldId id="306" r:id="rId23"/>
    <p:sldId id="273" r:id="rId24"/>
    <p:sldId id="280" r:id="rId25"/>
    <p:sldId id="307" r:id="rId26"/>
    <p:sldId id="308" r:id="rId27"/>
    <p:sldId id="310" r:id="rId28"/>
    <p:sldId id="315" r:id="rId29"/>
    <p:sldId id="317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cD81r9NwD3ynA27ktFStkS8zj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lise Denn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0E15B-8437-46AC-938C-F61820C57CCC}" v="42" dt="2021-12-14T16:44:15.671"/>
  </p1510:revLst>
</p1510:revInfo>
</file>

<file path=ppt/tableStyles.xml><?xml version="1.0" encoding="utf-8"?>
<a:tblStyleLst xmlns:a="http://schemas.openxmlformats.org/drawingml/2006/main" def="{B13A7E07-249A-4CE3-BF6D-BAD963A84E5D}">
  <a:tblStyle styleId="{B13A7E07-249A-4CE3-BF6D-BAD963A84E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0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55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56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Harris" userId="c0df2758-d740-4b7f-88ff-8072a1e73049" providerId="ADAL" clId="{6D20E15B-8437-46AC-938C-F61820C57CCC}"/>
    <pc:docChg chg="undo custSel addSld delSld modSld sldOrd delMainMaster">
      <pc:chgData name="Sian Harris" userId="c0df2758-d740-4b7f-88ff-8072a1e73049" providerId="ADAL" clId="{6D20E15B-8437-46AC-938C-F61820C57CCC}" dt="2021-12-14T16:44:22.491" v="572" actId="47"/>
      <pc:docMkLst>
        <pc:docMk/>
      </pc:docMkLst>
      <pc:sldChg chg="modSp del mod">
        <pc:chgData name="Sian Harris" userId="c0df2758-d740-4b7f-88ff-8072a1e73049" providerId="ADAL" clId="{6D20E15B-8437-46AC-938C-F61820C57CCC}" dt="2021-11-23T09:47:12.375" v="409" actId="47"/>
        <pc:sldMkLst>
          <pc:docMk/>
          <pc:sldMk cId="0" sldId="256"/>
        </pc:sldMkLst>
        <pc:spChg chg="mod">
          <ac:chgData name="Sian Harris" userId="c0df2758-d740-4b7f-88ff-8072a1e73049" providerId="ADAL" clId="{6D20E15B-8437-46AC-938C-F61820C57CCC}" dt="2021-11-23T00:45:42.510" v="0" actId="20577"/>
          <ac:spMkLst>
            <pc:docMk/>
            <pc:sldMk cId="0" sldId="256"/>
            <ac:spMk id="169" creationId="{00000000-0000-0000-0000-000000000000}"/>
          </ac:spMkLst>
        </pc:spChg>
      </pc:sldChg>
      <pc:sldChg chg="addSp delSp modSp mod">
        <pc:chgData name="Sian Harris" userId="c0df2758-d740-4b7f-88ff-8072a1e73049" providerId="ADAL" clId="{6D20E15B-8437-46AC-938C-F61820C57CCC}" dt="2021-11-23T10:48:43.859" v="536" actId="6549"/>
        <pc:sldMkLst>
          <pc:docMk/>
          <pc:sldMk cId="0" sldId="257"/>
        </pc:sldMkLst>
        <pc:spChg chg="del">
          <ac:chgData name="Sian Harris" userId="c0df2758-d740-4b7f-88ff-8072a1e73049" providerId="ADAL" clId="{6D20E15B-8437-46AC-938C-F61820C57CCC}" dt="2021-11-23T10:48:40.616" v="534" actId="478"/>
          <ac:spMkLst>
            <pc:docMk/>
            <pc:sldMk cId="0" sldId="257"/>
            <ac:spMk id="5" creationId="{2E404299-9B3D-43EF-B1FC-9FD27EE42D52}"/>
          </ac:spMkLst>
        </pc:spChg>
        <pc:spChg chg="add mod">
          <ac:chgData name="Sian Harris" userId="c0df2758-d740-4b7f-88ff-8072a1e73049" providerId="ADAL" clId="{6D20E15B-8437-46AC-938C-F61820C57CCC}" dt="2021-11-23T10:48:43.859" v="536" actId="6549"/>
          <ac:spMkLst>
            <pc:docMk/>
            <pc:sldMk cId="0" sldId="257"/>
            <ac:spMk id="13" creationId="{4C769FD9-8C5D-46BB-8581-B729C1B75366}"/>
          </ac:spMkLst>
        </pc:spChg>
        <pc:spChg chg="del">
          <ac:chgData name="Sian Harris" userId="c0df2758-d740-4b7f-88ff-8072a1e73049" providerId="ADAL" clId="{6D20E15B-8437-46AC-938C-F61820C57CCC}" dt="2021-11-23T00:46:30.523" v="4" actId="478"/>
          <ac:spMkLst>
            <pc:docMk/>
            <pc:sldMk cId="0" sldId="257"/>
            <ac:spMk id="14" creationId="{FFD725E3-C6A9-4D16-9B7C-6052A1A05349}"/>
          </ac:spMkLst>
        </pc:spChg>
        <pc:spChg chg="add mod">
          <ac:chgData name="Sian Harris" userId="c0df2758-d740-4b7f-88ff-8072a1e73049" providerId="ADAL" clId="{6D20E15B-8437-46AC-938C-F61820C57CCC}" dt="2021-11-23T00:46:41.078" v="6" actId="1076"/>
          <ac:spMkLst>
            <pc:docMk/>
            <pc:sldMk cId="0" sldId="257"/>
            <ac:spMk id="16" creationId="{331B279C-407D-45E1-94C1-A2DB7FC4A24C}"/>
          </ac:spMkLst>
        </pc:spChg>
        <pc:spChg chg="mod">
          <ac:chgData name="Sian Harris" userId="c0df2758-d740-4b7f-88ff-8072a1e73049" providerId="ADAL" clId="{6D20E15B-8437-46AC-938C-F61820C57CCC}" dt="2021-11-23T00:46:16.551" v="2" actId="27636"/>
          <ac:spMkLst>
            <pc:docMk/>
            <pc:sldMk cId="0" sldId="257"/>
            <ac:spMk id="183" creationId="{00000000-0000-0000-0000-000000000000}"/>
          </ac:spMkLst>
        </pc:spChg>
        <pc:picChg chg="del">
          <ac:chgData name="Sian Harris" userId="c0df2758-d740-4b7f-88ff-8072a1e73049" providerId="ADAL" clId="{6D20E15B-8437-46AC-938C-F61820C57CCC}" dt="2021-11-23T00:46:25.811" v="3" actId="478"/>
          <ac:picMkLst>
            <pc:docMk/>
            <pc:sldMk cId="0" sldId="257"/>
            <ac:picMk id="13" creationId="{3CD4C778-CE7B-4598-9544-27C929001FF0}"/>
          </ac:picMkLst>
        </pc:picChg>
        <pc:picChg chg="add mod">
          <ac:chgData name="Sian Harris" userId="c0df2758-d740-4b7f-88ff-8072a1e73049" providerId="ADAL" clId="{6D20E15B-8437-46AC-938C-F61820C57CCC}" dt="2021-11-23T00:46:41.078" v="6" actId="1076"/>
          <ac:picMkLst>
            <pc:docMk/>
            <pc:sldMk cId="0" sldId="257"/>
            <ac:picMk id="15" creationId="{899B8DCD-DDE7-4105-B902-BB37AE319552}"/>
          </ac:picMkLst>
        </pc:picChg>
      </pc:sldChg>
      <pc:sldChg chg="addSp delSp modSp mod modNotesTx">
        <pc:chgData name="Sian Harris" userId="c0df2758-d740-4b7f-88ff-8072a1e73049" providerId="ADAL" clId="{6D20E15B-8437-46AC-938C-F61820C57CCC}" dt="2021-11-23T10:49:02.002" v="537" actId="6549"/>
        <pc:sldMkLst>
          <pc:docMk/>
          <pc:sldMk cId="0" sldId="258"/>
        </pc:sldMkLst>
        <pc:spChg chg="del">
          <ac:chgData name="Sian Harris" userId="c0df2758-d740-4b7f-88ff-8072a1e73049" providerId="ADAL" clId="{6D20E15B-8437-46AC-938C-F61820C57CCC}" dt="2021-11-23T10:48:32.142" v="529" actId="478"/>
          <ac:spMkLst>
            <pc:docMk/>
            <pc:sldMk cId="0" sldId="258"/>
            <ac:spMk id="6" creationId="{0F4493BF-1174-447F-A921-B98C44818C85}"/>
          </ac:spMkLst>
        </pc:spChg>
        <pc:spChg chg="add mod">
          <ac:chgData name="Sian Harris" userId="c0df2758-d740-4b7f-88ff-8072a1e73049" providerId="ADAL" clId="{6D20E15B-8437-46AC-938C-F61820C57CCC}" dt="2021-11-23T10:48:36.582" v="533" actId="20577"/>
          <ac:spMkLst>
            <pc:docMk/>
            <pc:sldMk cId="0" sldId="258"/>
            <ac:spMk id="10" creationId="{F40DBC6E-479E-4AE4-987C-32A4CA605211}"/>
          </ac:spMkLst>
        </pc:spChg>
        <pc:spChg chg="mod">
          <ac:chgData name="Sian Harris" userId="c0df2758-d740-4b7f-88ff-8072a1e73049" providerId="ADAL" clId="{6D20E15B-8437-46AC-938C-F61820C57CCC}" dt="2021-11-23T00:46:59.082" v="7" actId="20577"/>
          <ac:spMkLst>
            <pc:docMk/>
            <pc:sldMk cId="0" sldId="258"/>
            <ac:spMk id="201" creationId="{00000000-0000-0000-0000-000000000000}"/>
          </ac:spMkLst>
        </pc:spChg>
      </pc:sldChg>
      <pc:sldChg chg="addSp delSp modSp mod">
        <pc:chgData name="Sian Harris" userId="c0df2758-d740-4b7f-88ff-8072a1e73049" providerId="ADAL" clId="{6D20E15B-8437-46AC-938C-F61820C57CCC}" dt="2021-11-23T10:48:28.196" v="528" actId="6549"/>
        <pc:sldMkLst>
          <pc:docMk/>
          <pc:sldMk cId="0" sldId="259"/>
        </pc:sldMkLst>
        <pc:spChg chg="add mod">
          <ac:chgData name="Sian Harris" userId="c0df2758-d740-4b7f-88ff-8072a1e73049" providerId="ADAL" clId="{6D20E15B-8437-46AC-938C-F61820C57CCC}" dt="2021-11-23T10:48:28.196" v="528" actId="6549"/>
          <ac:spMkLst>
            <pc:docMk/>
            <pc:sldMk cId="0" sldId="259"/>
            <ac:spMk id="8" creationId="{4751880A-3ED3-424F-AB2F-94B65BCE53C7}"/>
          </ac:spMkLst>
        </pc:spChg>
        <pc:spChg chg="del">
          <ac:chgData name="Sian Harris" userId="c0df2758-d740-4b7f-88ff-8072a1e73049" providerId="ADAL" clId="{6D20E15B-8437-46AC-938C-F61820C57CCC}" dt="2021-11-23T10:48:23.966" v="526" actId="478"/>
          <ac:spMkLst>
            <pc:docMk/>
            <pc:sldMk cId="0" sldId="259"/>
            <ac:spMk id="12" creationId="{8AA24667-F51D-4EFA-9A08-862470E3B18C}"/>
          </ac:spMkLst>
        </pc:spChg>
        <pc:spChg chg="mod">
          <ac:chgData name="Sian Harris" userId="c0df2758-d740-4b7f-88ff-8072a1e73049" providerId="ADAL" clId="{6D20E15B-8437-46AC-938C-F61820C57CCC}" dt="2021-11-23T00:47:41.049" v="29" actId="20577"/>
          <ac:spMkLst>
            <pc:docMk/>
            <pc:sldMk cId="0" sldId="259"/>
            <ac:spMk id="216" creationId="{00000000-0000-0000-0000-000000000000}"/>
          </ac:spMkLst>
        </pc:spChg>
      </pc:sldChg>
      <pc:sldChg chg="addSp delSp modSp mod modAnim">
        <pc:chgData name="Sian Harris" userId="c0df2758-d740-4b7f-88ff-8072a1e73049" providerId="ADAL" clId="{6D20E15B-8437-46AC-938C-F61820C57CCC}" dt="2021-11-23T10:48:10.483" v="520" actId="20577"/>
        <pc:sldMkLst>
          <pc:docMk/>
          <pc:sldMk cId="0" sldId="260"/>
        </pc:sldMkLst>
        <pc:spChg chg="add mod">
          <ac:chgData name="Sian Harris" userId="c0df2758-d740-4b7f-88ff-8072a1e73049" providerId="ADAL" clId="{6D20E15B-8437-46AC-938C-F61820C57CCC}" dt="2021-11-23T10:48:10.483" v="520" actId="20577"/>
          <ac:spMkLst>
            <pc:docMk/>
            <pc:sldMk cId="0" sldId="260"/>
            <ac:spMk id="9" creationId="{B8073B43-9133-4433-A6CA-0ABF9D191596}"/>
          </ac:spMkLst>
        </pc:spChg>
        <pc:spChg chg="del">
          <ac:chgData name="Sian Harris" userId="c0df2758-d740-4b7f-88ff-8072a1e73049" providerId="ADAL" clId="{6D20E15B-8437-46AC-938C-F61820C57CCC}" dt="2021-11-23T10:48:05.910" v="516" actId="478"/>
          <ac:spMkLst>
            <pc:docMk/>
            <pc:sldMk cId="0" sldId="260"/>
            <ac:spMk id="12" creationId="{C523D924-E2F0-49DD-9317-E22EA68654F7}"/>
          </ac:spMkLst>
        </pc:spChg>
        <pc:spChg chg="mod">
          <ac:chgData name="Sian Harris" userId="c0df2758-d740-4b7f-88ff-8072a1e73049" providerId="ADAL" clId="{6D20E15B-8437-46AC-938C-F61820C57CCC}" dt="2021-11-23T00:49:32.881" v="44" actId="12"/>
          <ac:spMkLst>
            <pc:docMk/>
            <pc:sldMk cId="0" sldId="260"/>
            <ac:spMk id="19" creationId="{2C7F709C-F89C-4AC5-A1D5-62285F24FDFD}"/>
          </ac:spMkLst>
        </pc:spChg>
        <pc:spChg chg="mod">
          <ac:chgData name="Sian Harris" userId="c0df2758-d740-4b7f-88ff-8072a1e73049" providerId="ADAL" clId="{6D20E15B-8437-46AC-938C-F61820C57CCC}" dt="2021-11-23T00:49:21.200" v="42"/>
          <ac:spMkLst>
            <pc:docMk/>
            <pc:sldMk cId="0" sldId="260"/>
            <ac:spMk id="231" creationId="{00000000-0000-0000-0000-000000000000}"/>
          </ac:spMkLst>
        </pc:spChg>
      </pc:sldChg>
      <pc:sldChg chg="del">
        <pc:chgData name="Sian Harris" userId="c0df2758-d740-4b7f-88ff-8072a1e73049" providerId="ADAL" clId="{6D20E15B-8437-46AC-938C-F61820C57CCC}" dt="2021-11-23T00:51:36.748" v="57" actId="47"/>
        <pc:sldMkLst>
          <pc:docMk/>
          <pc:sldMk cId="0" sldId="261"/>
        </pc:sldMkLst>
      </pc:sldChg>
      <pc:sldChg chg="del">
        <pc:chgData name="Sian Harris" userId="c0df2758-d740-4b7f-88ff-8072a1e73049" providerId="ADAL" clId="{6D20E15B-8437-46AC-938C-F61820C57CCC}" dt="2021-11-23T00:51:36.748" v="57" actId="47"/>
        <pc:sldMkLst>
          <pc:docMk/>
          <pc:sldMk cId="0" sldId="262"/>
        </pc:sldMkLst>
      </pc:sldChg>
      <pc:sldChg chg="del">
        <pc:chgData name="Sian Harris" userId="c0df2758-d740-4b7f-88ff-8072a1e73049" providerId="ADAL" clId="{6D20E15B-8437-46AC-938C-F61820C57CCC}" dt="2021-11-23T00:51:36.748" v="57" actId="47"/>
        <pc:sldMkLst>
          <pc:docMk/>
          <pc:sldMk cId="0" sldId="263"/>
        </pc:sldMkLst>
      </pc:sldChg>
      <pc:sldChg chg="del">
        <pc:chgData name="Sian Harris" userId="c0df2758-d740-4b7f-88ff-8072a1e73049" providerId="ADAL" clId="{6D20E15B-8437-46AC-938C-F61820C57CCC}" dt="2021-11-23T00:51:36.748" v="57" actId="47"/>
        <pc:sldMkLst>
          <pc:docMk/>
          <pc:sldMk cId="0" sldId="264"/>
        </pc:sldMkLst>
      </pc:sldChg>
      <pc:sldChg chg="addSp delSp modSp mod">
        <pc:chgData name="Sian Harris" userId="c0df2758-d740-4b7f-88ff-8072a1e73049" providerId="ADAL" clId="{6D20E15B-8437-46AC-938C-F61820C57CCC}" dt="2021-11-23T10:56:21.876" v="570" actId="13926"/>
        <pc:sldMkLst>
          <pc:docMk/>
          <pc:sldMk cId="0" sldId="265"/>
        </pc:sldMkLst>
        <pc:spChg chg="add mod">
          <ac:chgData name="Sian Harris" userId="c0df2758-d740-4b7f-88ff-8072a1e73049" providerId="ADAL" clId="{6D20E15B-8437-46AC-938C-F61820C57CCC}" dt="2021-11-23T10:47:45.302" v="505" actId="20577"/>
          <ac:spMkLst>
            <pc:docMk/>
            <pc:sldMk cId="0" sldId="265"/>
            <ac:spMk id="9" creationId="{1925900E-93A3-417E-A142-C7D40DAE0BB8}"/>
          </ac:spMkLst>
        </pc:spChg>
        <pc:spChg chg="del">
          <ac:chgData name="Sian Harris" userId="c0df2758-d740-4b7f-88ff-8072a1e73049" providerId="ADAL" clId="{6D20E15B-8437-46AC-938C-F61820C57CCC}" dt="2021-11-23T10:47:39.127" v="501" actId="478"/>
          <ac:spMkLst>
            <pc:docMk/>
            <pc:sldMk cId="0" sldId="265"/>
            <ac:spMk id="12" creationId="{6DA62DBB-9D39-40B0-84C1-BF96E8D36720}"/>
          </ac:spMkLst>
        </pc:spChg>
        <pc:spChg chg="mod">
          <ac:chgData name="Sian Harris" userId="c0df2758-d740-4b7f-88ff-8072a1e73049" providerId="ADAL" clId="{6D20E15B-8437-46AC-938C-F61820C57CCC}" dt="2021-11-23T10:56:21.876" v="570" actId="13926"/>
          <ac:spMkLst>
            <pc:docMk/>
            <pc:sldMk cId="0" sldId="265"/>
            <ac:spMk id="20" creationId="{83620641-C427-481A-8505-7AD27C05B9BC}"/>
          </ac:spMkLst>
        </pc:spChg>
        <pc:spChg chg="mod">
          <ac:chgData name="Sian Harris" userId="c0df2758-d740-4b7f-88ff-8072a1e73049" providerId="ADAL" clId="{6D20E15B-8437-46AC-938C-F61820C57CCC}" dt="2021-11-23T00:52:13.499" v="58"/>
          <ac:spMkLst>
            <pc:docMk/>
            <pc:sldMk cId="0" sldId="265"/>
            <ac:spMk id="312" creationId="{00000000-0000-0000-0000-000000000000}"/>
          </ac:spMkLst>
        </pc:spChg>
      </pc:sldChg>
      <pc:sldChg chg="addSp delSp modSp add del mod ord modAnim">
        <pc:chgData name="Sian Harris" userId="c0df2758-d740-4b7f-88ff-8072a1e73049" providerId="ADAL" clId="{6D20E15B-8437-46AC-938C-F61820C57CCC}" dt="2021-11-23T10:48:20.309" v="525" actId="20577"/>
        <pc:sldMkLst>
          <pc:docMk/>
          <pc:sldMk cId="0" sldId="267"/>
        </pc:sldMkLst>
        <pc:spChg chg="add mod">
          <ac:chgData name="Sian Harris" userId="c0df2758-d740-4b7f-88ff-8072a1e73049" providerId="ADAL" clId="{6D20E15B-8437-46AC-938C-F61820C57CCC}" dt="2021-11-23T10:48:20.309" v="525" actId="20577"/>
          <ac:spMkLst>
            <pc:docMk/>
            <pc:sldMk cId="0" sldId="267"/>
            <ac:spMk id="9" creationId="{0F48B21A-E704-46C3-B26E-CCD812BFF620}"/>
          </ac:spMkLst>
        </pc:spChg>
        <pc:spChg chg="del">
          <ac:chgData name="Sian Harris" userId="c0df2758-d740-4b7f-88ff-8072a1e73049" providerId="ADAL" clId="{6D20E15B-8437-46AC-938C-F61820C57CCC}" dt="2021-11-23T10:48:15.246" v="521" actId="478"/>
          <ac:spMkLst>
            <pc:docMk/>
            <pc:sldMk cId="0" sldId="267"/>
            <ac:spMk id="12" creationId="{4857084D-80E3-461C-B4D9-BB9B41A2F036}"/>
          </ac:spMkLst>
        </pc:spChg>
        <pc:spChg chg="mod">
          <ac:chgData name="Sian Harris" userId="c0df2758-d740-4b7f-88ff-8072a1e73049" providerId="ADAL" clId="{6D20E15B-8437-46AC-938C-F61820C57CCC}" dt="2021-11-23T00:48:53.038" v="41" actId="6549"/>
          <ac:spMkLst>
            <pc:docMk/>
            <pc:sldMk cId="0" sldId="267"/>
            <ac:spMk id="19" creationId="{55465800-03D2-44C7-A70A-9F61F2304ED1}"/>
          </ac:spMkLst>
        </pc:spChg>
      </pc:sldChg>
      <pc:sldChg chg="addSp delSp modSp mod">
        <pc:chgData name="Sian Harris" userId="c0df2758-d740-4b7f-88ff-8072a1e73049" providerId="ADAL" clId="{6D20E15B-8437-46AC-938C-F61820C57CCC}" dt="2021-11-23T10:47:21.956" v="496" actId="20577"/>
        <pc:sldMkLst>
          <pc:docMk/>
          <pc:sldMk cId="0" sldId="268"/>
        </pc:sldMkLst>
        <pc:spChg chg="add del mod">
          <ac:chgData name="Sian Harris" userId="c0df2758-d740-4b7f-88ff-8072a1e73049" providerId="ADAL" clId="{6D20E15B-8437-46AC-938C-F61820C57CCC}" dt="2021-11-23T00:55:36.416" v="86" actId="478"/>
          <ac:spMkLst>
            <pc:docMk/>
            <pc:sldMk cId="0" sldId="268"/>
            <ac:spMk id="4" creationId="{6AD6CA01-6200-4434-929F-4E70C505D754}"/>
          </ac:spMkLst>
        </pc:spChg>
        <pc:spChg chg="add del mod">
          <ac:chgData name="Sian Harris" userId="c0df2758-d740-4b7f-88ff-8072a1e73049" providerId="ADAL" clId="{6D20E15B-8437-46AC-938C-F61820C57CCC}" dt="2021-11-23T01:17:55.774" v="328" actId="478"/>
          <ac:spMkLst>
            <pc:docMk/>
            <pc:sldMk cId="0" sldId="268"/>
            <ac:spMk id="7" creationId="{E49C90E6-3B8F-4DDB-BB88-A2FE3AB11F62}"/>
          </ac:spMkLst>
        </pc:spChg>
        <pc:spChg chg="mod">
          <ac:chgData name="Sian Harris" userId="c0df2758-d740-4b7f-88ff-8072a1e73049" providerId="ADAL" clId="{6D20E15B-8437-46AC-938C-F61820C57CCC}" dt="2021-11-23T10:47:21.956" v="496" actId="20577"/>
          <ac:spMkLst>
            <pc:docMk/>
            <pc:sldMk cId="0" sldId="268"/>
            <ac:spMk id="12" creationId="{B8D40278-ECC1-4333-AC95-AD17E307F27C}"/>
          </ac:spMkLst>
        </pc:spChg>
        <pc:spChg chg="add del">
          <ac:chgData name="Sian Harris" userId="c0df2758-d740-4b7f-88ff-8072a1e73049" providerId="ADAL" clId="{6D20E15B-8437-46AC-938C-F61820C57CCC}" dt="2021-11-23T00:55:41.482" v="88" actId="478"/>
          <ac:spMkLst>
            <pc:docMk/>
            <pc:sldMk cId="0" sldId="268"/>
            <ac:spMk id="16" creationId="{0837E1D3-8570-471D-9DF5-212F6846C568}"/>
          </ac:spMkLst>
        </pc:spChg>
        <pc:spChg chg="del">
          <ac:chgData name="Sian Harris" userId="c0df2758-d740-4b7f-88ff-8072a1e73049" providerId="ADAL" clId="{6D20E15B-8437-46AC-938C-F61820C57CCC}" dt="2021-11-23T00:55:33.244" v="85" actId="478"/>
          <ac:spMkLst>
            <pc:docMk/>
            <pc:sldMk cId="0" sldId="268"/>
            <ac:spMk id="20" creationId="{0C07DA03-2AB4-4D3C-ADE1-F565A74D1667}"/>
          </ac:spMkLst>
        </pc:spChg>
        <pc:spChg chg="del mod">
          <ac:chgData name="Sian Harris" userId="c0df2758-d740-4b7f-88ff-8072a1e73049" providerId="ADAL" clId="{6D20E15B-8437-46AC-938C-F61820C57CCC}" dt="2021-11-23T01:17:52.643" v="326" actId="478"/>
          <ac:spMkLst>
            <pc:docMk/>
            <pc:sldMk cId="0" sldId="268"/>
            <ac:spMk id="354" creationId="{00000000-0000-0000-0000-000000000000}"/>
          </ac:spMkLst>
        </pc:spChg>
        <pc:graphicFrameChg chg="add mod modGraphic">
          <ac:chgData name="Sian Harris" userId="c0df2758-d740-4b7f-88ff-8072a1e73049" providerId="ADAL" clId="{6D20E15B-8437-46AC-938C-F61820C57CCC}" dt="2021-11-23T01:19:28.175" v="336" actId="207"/>
          <ac:graphicFrameMkLst>
            <pc:docMk/>
            <pc:sldMk cId="0" sldId="268"/>
            <ac:graphicFrameMk id="17" creationId="{E227EBCA-A003-40EA-A40D-F9A674EF017C}"/>
          </ac:graphicFrameMkLst>
        </pc:graphicFrameChg>
      </pc:sldChg>
      <pc:sldChg chg="addSp delSp modSp mod ord">
        <pc:chgData name="Sian Harris" userId="c0df2758-d740-4b7f-88ff-8072a1e73049" providerId="ADAL" clId="{6D20E15B-8437-46AC-938C-F61820C57CCC}" dt="2021-11-23T10:46:50.014" v="477" actId="20577"/>
        <pc:sldMkLst>
          <pc:docMk/>
          <pc:sldMk cId="0" sldId="270"/>
        </pc:sldMkLst>
        <pc:spChg chg="add del mod">
          <ac:chgData name="Sian Harris" userId="c0df2758-d740-4b7f-88ff-8072a1e73049" providerId="ADAL" clId="{6D20E15B-8437-46AC-938C-F61820C57CCC}" dt="2021-11-23T01:00:31.282" v="148" actId="478"/>
          <ac:spMkLst>
            <pc:docMk/>
            <pc:sldMk cId="0" sldId="270"/>
            <ac:spMk id="3" creationId="{966C3A29-FA61-4574-9B8B-4D5FBD9610A3}"/>
          </ac:spMkLst>
        </pc:spChg>
        <pc:spChg chg="del">
          <ac:chgData name="Sian Harris" userId="c0df2758-d740-4b7f-88ff-8072a1e73049" providerId="ADAL" clId="{6D20E15B-8437-46AC-938C-F61820C57CCC}" dt="2021-11-23T01:00:27.560" v="147" actId="478"/>
          <ac:spMkLst>
            <pc:docMk/>
            <pc:sldMk cId="0" sldId="270"/>
            <ac:spMk id="6" creationId="{93F4174F-BF6D-4477-8D1C-F292996D93E7}"/>
          </ac:spMkLst>
        </pc:spChg>
        <pc:spChg chg="add mod">
          <ac:chgData name="Sian Harris" userId="c0df2758-d740-4b7f-88ff-8072a1e73049" providerId="ADAL" clId="{6D20E15B-8437-46AC-938C-F61820C57CCC}" dt="2021-11-23T10:46:50.014" v="477" actId="20577"/>
          <ac:spMkLst>
            <pc:docMk/>
            <pc:sldMk cId="0" sldId="270"/>
            <ac:spMk id="9" creationId="{494891D3-FA00-4E3F-99FC-A8836EA92575}"/>
          </ac:spMkLst>
        </pc:spChg>
        <pc:spChg chg="del">
          <ac:chgData name="Sian Harris" userId="c0df2758-d740-4b7f-88ff-8072a1e73049" providerId="ADAL" clId="{6D20E15B-8437-46AC-938C-F61820C57CCC}" dt="2021-11-23T10:46:42.845" v="470" actId="478"/>
          <ac:spMkLst>
            <pc:docMk/>
            <pc:sldMk cId="0" sldId="270"/>
            <ac:spMk id="12" creationId="{873E9F20-EED3-45EB-A7E7-CFFD43601B78}"/>
          </ac:spMkLst>
        </pc:spChg>
        <pc:spChg chg="add mod">
          <ac:chgData name="Sian Harris" userId="c0df2758-d740-4b7f-88ff-8072a1e73049" providerId="ADAL" clId="{6D20E15B-8437-46AC-938C-F61820C57CCC}" dt="2021-11-23T09:30:10.904" v="406" actId="255"/>
          <ac:spMkLst>
            <pc:docMk/>
            <pc:sldMk cId="0" sldId="270"/>
            <ac:spMk id="16" creationId="{8C77B1FC-58B9-48ED-9CEA-43133FC61C98}"/>
          </ac:spMkLst>
        </pc:spChg>
        <pc:spChg chg="mod">
          <ac:chgData name="Sian Harris" userId="c0df2758-d740-4b7f-88ff-8072a1e73049" providerId="ADAL" clId="{6D20E15B-8437-46AC-938C-F61820C57CCC}" dt="2021-11-23T01:00:22.021" v="146"/>
          <ac:spMkLst>
            <pc:docMk/>
            <pc:sldMk cId="0" sldId="270"/>
            <ac:spMk id="18" creationId="{50BC6AC2-8A2A-4635-98C3-D3CDB2B09232}"/>
          </ac:spMkLst>
        </pc:spChg>
        <pc:picChg chg="del">
          <ac:chgData name="Sian Harris" userId="c0df2758-d740-4b7f-88ff-8072a1e73049" providerId="ADAL" clId="{6D20E15B-8437-46AC-938C-F61820C57CCC}" dt="2021-11-23T01:00:12.398" v="145" actId="478"/>
          <ac:picMkLst>
            <pc:docMk/>
            <pc:sldMk cId="0" sldId="270"/>
            <ac:picMk id="24" creationId="{97DEC24A-DB05-4C23-9040-02509627D79F}"/>
          </ac:picMkLst>
        </pc:picChg>
      </pc:sldChg>
      <pc:sldChg chg="addSp delSp modSp mod ord">
        <pc:chgData name="Sian Harris" userId="c0df2758-d740-4b7f-88ff-8072a1e73049" providerId="ADAL" clId="{6D20E15B-8437-46AC-938C-F61820C57CCC}" dt="2021-11-23T10:46:59.533" v="482" actId="20577"/>
        <pc:sldMkLst>
          <pc:docMk/>
          <pc:sldMk cId="0" sldId="271"/>
        </pc:sldMkLst>
        <pc:spChg chg="add mod">
          <ac:chgData name="Sian Harris" userId="c0df2758-d740-4b7f-88ff-8072a1e73049" providerId="ADAL" clId="{6D20E15B-8437-46AC-938C-F61820C57CCC}" dt="2021-11-23T10:46:59.533" v="482" actId="20577"/>
          <ac:spMkLst>
            <pc:docMk/>
            <pc:sldMk cId="0" sldId="271"/>
            <ac:spMk id="9" creationId="{546D01D3-1C53-4DF6-95ED-EEE7660DD9F2}"/>
          </ac:spMkLst>
        </pc:spChg>
        <pc:spChg chg="del mod">
          <ac:chgData name="Sian Harris" userId="c0df2758-d740-4b7f-88ff-8072a1e73049" providerId="ADAL" clId="{6D20E15B-8437-46AC-938C-F61820C57CCC}" dt="2021-11-23T10:46:55.707" v="479" actId="478"/>
          <ac:spMkLst>
            <pc:docMk/>
            <pc:sldMk cId="0" sldId="271"/>
            <ac:spMk id="12" creationId="{2C71AD31-B626-43E2-B926-864D2D9C0888}"/>
          </ac:spMkLst>
        </pc:spChg>
        <pc:spChg chg="mod">
          <ac:chgData name="Sian Harris" userId="c0df2758-d740-4b7f-88ff-8072a1e73049" providerId="ADAL" clId="{6D20E15B-8437-46AC-938C-F61820C57CCC}" dt="2021-11-23T00:59:56.784" v="142" actId="1076"/>
          <ac:spMkLst>
            <pc:docMk/>
            <pc:sldMk cId="0" sldId="271"/>
            <ac:spMk id="389" creationId="{00000000-0000-0000-0000-000000000000}"/>
          </ac:spMkLst>
        </pc:spChg>
        <pc:spChg chg="mod">
          <ac:chgData name="Sian Harris" userId="c0df2758-d740-4b7f-88ff-8072a1e73049" providerId="ADAL" clId="{6D20E15B-8437-46AC-938C-F61820C57CCC}" dt="2021-11-23T00:59:44.960" v="141" actId="14100"/>
          <ac:spMkLst>
            <pc:docMk/>
            <pc:sldMk cId="0" sldId="271"/>
            <ac:spMk id="390" creationId="{00000000-0000-0000-0000-000000000000}"/>
          </ac:spMkLst>
        </pc:spChg>
      </pc:sldChg>
      <pc:sldChg chg="modSp mod">
        <pc:chgData name="Sian Harris" userId="c0df2758-d740-4b7f-88ff-8072a1e73049" providerId="ADAL" clId="{6D20E15B-8437-46AC-938C-F61820C57CCC}" dt="2021-11-23T10:47:29.012" v="500" actId="20577"/>
        <pc:sldMkLst>
          <pc:docMk/>
          <pc:sldMk cId="0" sldId="272"/>
        </pc:sldMkLst>
        <pc:spChg chg="mod">
          <ac:chgData name="Sian Harris" userId="c0df2758-d740-4b7f-88ff-8072a1e73049" providerId="ADAL" clId="{6D20E15B-8437-46AC-938C-F61820C57CCC}" dt="2021-11-23T10:47:29.012" v="500" actId="20577"/>
          <ac:spMkLst>
            <pc:docMk/>
            <pc:sldMk cId="0" sldId="272"/>
            <ac:spMk id="12" creationId="{86FF54AC-D23E-4BE8-87B1-431B709E5A4D}"/>
          </ac:spMkLst>
        </pc:spChg>
        <pc:spChg chg="mod">
          <ac:chgData name="Sian Harris" userId="c0df2758-d740-4b7f-88ff-8072a1e73049" providerId="ADAL" clId="{6D20E15B-8437-46AC-938C-F61820C57CCC}" dt="2021-11-23T00:54:36.493" v="76" actId="255"/>
          <ac:spMkLst>
            <pc:docMk/>
            <pc:sldMk cId="0" sldId="272"/>
            <ac:spMk id="19" creationId="{0CEFB1D6-9232-44D4-9FD0-69CB65A52E49}"/>
          </ac:spMkLst>
        </pc:spChg>
        <pc:spChg chg="mod">
          <ac:chgData name="Sian Harris" userId="c0df2758-d740-4b7f-88ff-8072a1e73049" providerId="ADAL" clId="{6D20E15B-8437-46AC-938C-F61820C57CCC}" dt="2021-11-23T00:54:18.085" v="74"/>
          <ac:spMkLst>
            <pc:docMk/>
            <pc:sldMk cId="0" sldId="272"/>
            <ac:spMk id="404" creationId="{00000000-0000-0000-0000-000000000000}"/>
          </ac:spMkLst>
        </pc:spChg>
      </pc:sldChg>
      <pc:sldChg chg="addSp delSp modSp mod">
        <pc:chgData name="Sian Harris" userId="c0df2758-d740-4b7f-88ff-8072a1e73049" providerId="ADAL" clId="{6D20E15B-8437-46AC-938C-F61820C57CCC}" dt="2021-11-23T10:46:00.954" v="450" actId="6549"/>
        <pc:sldMkLst>
          <pc:docMk/>
          <pc:sldMk cId="0" sldId="273"/>
        </pc:sldMkLst>
        <pc:spChg chg="add del mod">
          <ac:chgData name="Sian Harris" userId="c0df2758-d740-4b7f-88ff-8072a1e73049" providerId="ADAL" clId="{6D20E15B-8437-46AC-938C-F61820C57CCC}" dt="2021-11-23T01:09:14.544" v="191" actId="478"/>
          <ac:spMkLst>
            <pc:docMk/>
            <pc:sldMk cId="0" sldId="273"/>
            <ac:spMk id="3" creationId="{3B4BBDC0-A60F-4BE9-A662-90492A203E95}"/>
          </ac:spMkLst>
        </pc:spChg>
        <pc:spChg chg="add mod">
          <ac:chgData name="Sian Harris" userId="c0df2758-d740-4b7f-88ff-8072a1e73049" providerId="ADAL" clId="{6D20E15B-8437-46AC-938C-F61820C57CCC}" dt="2021-11-23T01:09:08.585" v="189"/>
          <ac:spMkLst>
            <pc:docMk/>
            <pc:sldMk cId="0" sldId="273"/>
            <ac:spMk id="9" creationId="{EE8696B5-4D1D-418E-B4FB-AD7767945C08}"/>
          </ac:spMkLst>
        </pc:spChg>
        <pc:spChg chg="add mod">
          <ac:chgData name="Sian Harris" userId="c0df2758-d740-4b7f-88ff-8072a1e73049" providerId="ADAL" clId="{6D20E15B-8437-46AC-938C-F61820C57CCC}" dt="2021-11-23T10:46:00.954" v="450" actId="6549"/>
          <ac:spMkLst>
            <pc:docMk/>
            <pc:sldMk cId="0" sldId="273"/>
            <ac:spMk id="10" creationId="{30EF7FB6-2F8A-49A8-B7EA-4BC19617482A}"/>
          </ac:spMkLst>
        </pc:spChg>
        <pc:spChg chg="del">
          <ac:chgData name="Sian Harris" userId="c0df2758-d740-4b7f-88ff-8072a1e73049" providerId="ADAL" clId="{6D20E15B-8437-46AC-938C-F61820C57CCC}" dt="2021-11-23T10:45:54.668" v="445" actId="478"/>
          <ac:spMkLst>
            <pc:docMk/>
            <pc:sldMk cId="0" sldId="273"/>
            <ac:spMk id="12" creationId="{BF20EF10-A258-4809-99F5-31A3498A22E4}"/>
          </ac:spMkLst>
        </pc:spChg>
        <pc:spChg chg="mod">
          <ac:chgData name="Sian Harris" userId="c0df2758-d740-4b7f-88ff-8072a1e73049" providerId="ADAL" clId="{6D20E15B-8437-46AC-938C-F61820C57CCC}" dt="2021-11-23T01:21:07.720" v="381" actId="20577"/>
          <ac:spMkLst>
            <pc:docMk/>
            <pc:sldMk cId="0" sldId="273"/>
            <ac:spMk id="419" creationId="{00000000-0000-0000-0000-000000000000}"/>
          </ac:spMkLst>
        </pc:spChg>
        <pc:spChg chg="del">
          <ac:chgData name="Sian Harris" userId="c0df2758-d740-4b7f-88ff-8072a1e73049" providerId="ADAL" clId="{6D20E15B-8437-46AC-938C-F61820C57CCC}" dt="2021-11-23T01:09:12.313" v="190" actId="478"/>
          <ac:spMkLst>
            <pc:docMk/>
            <pc:sldMk cId="0" sldId="273"/>
            <ac:spMk id="428" creationId="{00000000-0000-0000-0000-000000000000}"/>
          </ac:spMkLst>
        </pc:spChg>
      </pc:sldChg>
      <pc:sldChg chg="addSp delSp modSp del mod ord">
        <pc:chgData name="Sian Harris" userId="c0df2758-d740-4b7f-88ff-8072a1e73049" providerId="ADAL" clId="{6D20E15B-8437-46AC-938C-F61820C57CCC}" dt="2021-11-23T01:13:07.923" v="257" actId="47"/>
        <pc:sldMkLst>
          <pc:docMk/>
          <pc:sldMk cId="0" sldId="278"/>
        </pc:sldMkLst>
        <pc:spChg chg="mod">
          <ac:chgData name="Sian Harris" userId="c0df2758-d740-4b7f-88ff-8072a1e73049" providerId="ADAL" clId="{6D20E15B-8437-46AC-938C-F61820C57CCC}" dt="2021-11-23T01:12:23.423" v="250" actId="20577"/>
          <ac:spMkLst>
            <pc:docMk/>
            <pc:sldMk cId="0" sldId="278"/>
            <ac:spMk id="20" creationId="{4DBD570B-DA7B-4349-974C-15166CF395DC}"/>
          </ac:spMkLst>
        </pc:spChg>
        <pc:picChg chg="add mod modCrop">
          <ac:chgData name="Sian Harris" userId="c0df2758-d740-4b7f-88ff-8072a1e73049" providerId="ADAL" clId="{6D20E15B-8437-46AC-938C-F61820C57CCC}" dt="2021-11-23T01:12:44.353" v="254" actId="732"/>
          <ac:picMkLst>
            <pc:docMk/>
            <pc:sldMk cId="0" sldId="278"/>
            <ac:picMk id="10" creationId="{AA019138-547D-4996-BD03-DBAF19768079}"/>
          </ac:picMkLst>
        </pc:picChg>
        <pc:picChg chg="del">
          <ac:chgData name="Sian Harris" userId="c0df2758-d740-4b7f-88ff-8072a1e73049" providerId="ADAL" clId="{6D20E15B-8437-46AC-938C-F61820C57CCC}" dt="2021-11-23T01:12:25.917" v="251" actId="478"/>
          <ac:picMkLst>
            <pc:docMk/>
            <pc:sldMk cId="0" sldId="278"/>
            <ac:picMk id="23" creationId="{A531C6A6-1E9A-4AAB-BA7F-762F7DC05AF8}"/>
          </ac:picMkLst>
        </pc:picChg>
      </pc:sldChg>
      <pc:sldChg chg="addSp delSp modSp add del mod ord modNotesTx">
        <pc:chgData name="Sian Harris" userId="c0df2758-d740-4b7f-88ff-8072a1e73049" providerId="ADAL" clId="{6D20E15B-8437-46AC-938C-F61820C57CCC}" dt="2021-11-23T10:45:49.810" v="444" actId="20577"/>
        <pc:sldMkLst>
          <pc:docMk/>
          <pc:sldMk cId="0" sldId="280"/>
        </pc:sldMkLst>
        <pc:spChg chg="add mod">
          <ac:chgData name="Sian Harris" userId="c0df2758-d740-4b7f-88ff-8072a1e73049" providerId="ADAL" clId="{6D20E15B-8437-46AC-938C-F61820C57CCC}" dt="2021-11-23T10:45:49.810" v="444" actId="20577"/>
          <ac:spMkLst>
            <pc:docMk/>
            <pc:sldMk cId="0" sldId="280"/>
            <ac:spMk id="9" creationId="{EF33D567-D20F-41A8-B4D0-8E05F170997D}"/>
          </ac:spMkLst>
        </pc:spChg>
        <pc:spChg chg="del">
          <ac:chgData name="Sian Harris" userId="c0df2758-d740-4b7f-88ff-8072a1e73049" providerId="ADAL" clId="{6D20E15B-8437-46AC-938C-F61820C57CCC}" dt="2021-11-23T10:45:46.241" v="441" actId="478"/>
          <ac:spMkLst>
            <pc:docMk/>
            <pc:sldMk cId="0" sldId="280"/>
            <ac:spMk id="13" creationId="{437C7FC6-F9C5-4679-98ED-5AC299687ADA}"/>
          </ac:spMkLst>
        </pc:spChg>
        <pc:spChg chg="mod">
          <ac:chgData name="Sian Harris" userId="c0df2758-d740-4b7f-88ff-8072a1e73049" providerId="ADAL" clId="{6D20E15B-8437-46AC-938C-F61820C57CCC}" dt="2021-11-23T01:09:49.062" v="195" actId="27636"/>
          <ac:spMkLst>
            <pc:docMk/>
            <pc:sldMk cId="0" sldId="280"/>
            <ac:spMk id="18" creationId="{9922E485-3EA1-4732-A716-EF238FC7DEDF}"/>
          </ac:spMkLst>
        </pc:spChg>
        <pc:spChg chg="mod">
          <ac:chgData name="Sian Harris" userId="c0df2758-d740-4b7f-88ff-8072a1e73049" providerId="ADAL" clId="{6D20E15B-8437-46AC-938C-F61820C57CCC}" dt="2021-11-23T01:09:58.664" v="196"/>
          <ac:spMkLst>
            <pc:docMk/>
            <pc:sldMk cId="0" sldId="280"/>
            <ac:spMk id="23" creationId="{C1321CFF-7B3A-4DED-8AFC-DE8F82DFC9CC}"/>
          </ac:spMkLst>
        </pc:spChg>
      </pc:sldChg>
      <pc:sldChg chg="del">
        <pc:chgData name="Sian Harris" userId="c0df2758-d740-4b7f-88ff-8072a1e73049" providerId="ADAL" clId="{6D20E15B-8437-46AC-938C-F61820C57CCC}" dt="2021-11-23T01:15:13.033" v="296" actId="47"/>
        <pc:sldMkLst>
          <pc:docMk/>
          <pc:sldMk cId="0" sldId="282"/>
        </pc:sldMkLst>
      </pc:sldChg>
      <pc:sldChg chg="del">
        <pc:chgData name="Sian Harris" userId="c0df2758-d740-4b7f-88ff-8072a1e73049" providerId="ADAL" clId="{6D20E15B-8437-46AC-938C-F61820C57CCC}" dt="2021-11-23T01:15:17.455" v="297" actId="47"/>
        <pc:sldMkLst>
          <pc:docMk/>
          <pc:sldMk cId="0" sldId="284"/>
        </pc:sldMkLst>
      </pc:sldChg>
      <pc:sldChg chg="modSp mod ord">
        <pc:chgData name="Sian Harris" userId="c0df2758-d740-4b7f-88ff-8072a1e73049" providerId="ADAL" clId="{6D20E15B-8437-46AC-938C-F61820C57CCC}" dt="2021-11-23T10:47:14.785" v="492" actId="20577"/>
        <pc:sldMkLst>
          <pc:docMk/>
          <pc:sldMk cId="0" sldId="286"/>
        </pc:sldMkLst>
        <pc:spChg chg="mod">
          <ac:chgData name="Sian Harris" userId="c0df2758-d740-4b7f-88ff-8072a1e73049" providerId="ADAL" clId="{6D20E15B-8437-46AC-938C-F61820C57CCC}" dt="2021-11-23T10:47:14.785" v="492" actId="20577"/>
          <ac:spMkLst>
            <pc:docMk/>
            <pc:sldMk cId="0" sldId="286"/>
            <ac:spMk id="13" creationId="{91747D51-3E32-4162-A8AA-306280AE8648}"/>
          </ac:spMkLst>
        </pc:spChg>
        <pc:spChg chg="mod">
          <ac:chgData name="Sian Harris" userId="c0df2758-d740-4b7f-88ff-8072a1e73049" providerId="ADAL" clId="{6D20E15B-8437-46AC-938C-F61820C57CCC}" dt="2021-11-23T01:20:05.896" v="377" actId="20577"/>
          <ac:spMkLst>
            <pc:docMk/>
            <pc:sldMk cId="0" sldId="286"/>
            <ac:spMk id="20" creationId="{868AD278-3D36-4741-BB10-D1DC6C5B3498}"/>
          </ac:spMkLst>
        </pc:spChg>
        <pc:spChg chg="mod">
          <ac:chgData name="Sian Harris" userId="c0df2758-d740-4b7f-88ff-8072a1e73049" providerId="ADAL" clId="{6D20E15B-8437-46AC-938C-F61820C57CCC}" dt="2021-11-23T09:29:00.622" v="398" actId="20577"/>
          <ac:spMkLst>
            <pc:docMk/>
            <pc:sldMk cId="0" sldId="286"/>
            <ac:spMk id="635" creationId="{00000000-0000-0000-0000-000000000000}"/>
          </ac:spMkLst>
        </pc:spChg>
      </pc:sldChg>
      <pc:sldChg chg="addSp delSp modSp mod ord">
        <pc:chgData name="Sian Harris" userId="c0df2758-d740-4b7f-88ff-8072a1e73049" providerId="ADAL" clId="{6D20E15B-8437-46AC-938C-F61820C57CCC}" dt="2021-11-23T10:47:08.753" v="488" actId="20577"/>
        <pc:sldMkLst>
          <pc:docMk/>
          <pc:sldMk cId="0" sldId="288"/>
        </pc:sldMkLst>
        <pc:spChg chg="add mod">
          <ac:chgData name="Sian Harris" userId="c0df2758-d740-4b7f-88ff-8072a1e73049" providerId="ADAL" clId="{6D20E15B-8437-46AC-938C-F61820C57CCC}" dt="2021-11-23T10:47:08.753" v="488" actId="20577"/>
          <ac:spMkLst>
            <pc:docMk/>
            <pc:sldMk cId="0" sldId="288"/>
            <ac:spMk id="11" creationId="{1D5AAACA-3D53-4C74-B40F-5B61656DEB42}"/>
          </ac:spMkLst>
        </pc:spChg>
        <pc:spChg chg="del">
          <ac:chgData name="Sian Harris" userId="c0df2758-d740-4b7f-88ff-8072a1e73049" providerId="ADAL" clId="{6D20E15B-8437-46AC-938C-F61820C57CCC}" dt="2021-11-23T10:47:03.836" v="483" actId="478"/>
          <ac:spMkLst>
            <pc:docMk/>
            <pc:sldMk cId="0" sldId="288"/>
            <ac:spMk id="14" creationId="{813A9359-82BD-4FA0-ABE7-13AFF27C552C}"/>
          </ac:spMkLst>
        </pc:spChg>
        <pc:spChg chg="mod">
          <ac:chgData name="Sian Harris" userId="c0df2758-d740-4b7f-88ff-8072a1e73049" providerId="ADAL" clId="{6D20E15B-8437-46AC-938C-F61820C57CCC}" dt="2021-11-23T00:58:37.367" v="110" actId="20577"/>
          <ac:spMkLst>
            <pc:docMk/>
            <pc:sldMk cId="0" sldId="288"/>
            <ac:spMk id="658" creationId="{00000000-0000-0000-0000-000000000000}"/>
          </ac:spMkLst>
        </pc:spChg>
        <pc:spChg chg="mod">
          <ac:chgData name="Sian Harris" userId="c0df2758-d740-4b7f-88ff-8072a1e73049" providerId="ADAL" clId="{6D20E15B-8437-46AC-938C-F61820C57CCC}" dt="2021-11-23T00:58:47.447" v="111" actId="1076"/>
          <ac:spMkLst>
            <pc:docMk/>
            <pc:sldMk cId="0" sldId="288"/>
            <ac:spMk id="668" creationId="{00000000-0000-0000-0000-000000000000}"/>
          </ac:spMkLst>
        </pc:spChg>
        <pc:picChg chg="mod">
          <ac:chgData name="Sian Harris" userId="c0df2758-d740-4b7f-88ff-8072a1e73049" providerId="ADAL" clId="{6D20E15B-8437-46AC-938C-F61820C57CCC}" dt="2021-11-23T00:58:47.447" v="111" actId="1076"/>
          <ac:picMkLst>
            <pc:docMk/>
            <pc:sldMk cId="0" sldId="288"/>
            <ac:picMk id="667" creationId="{00000000-0000-0000-0000-000000000000}"/>
          </ac:picMkLst>
        </pc:picChg>
      </pc:sldChg>
      <pc:sldChg chg="del ord">
        <pc:chgData name="Sian Harris" userId="c0df2758-d740-4b7f-88ff-8072a1e73049" providerId="ADAL" clId="{6D20E15B-8437-46AC-938C-F61820C57CCC}" dt="2021-11-23T01:10:38.055" v="199" actId="47"/>
        <pc:sldMkLst>
          <pc:docMk/>
          <pc:sldMk cId="0" sldId="290"/>
        </pc:sldMkLst>
      </pc:sldChg>
      <pc:sldChg chg="del">
        <pc:chgData name="Sian Harris" userId="c0df2758-d740-4b7f-88ff-8072a1e73049" providerId="ADAL" clId="{6D20E15B-8437-46AC-938C-F61820C57CCC}" dt="2021-12-14T16:44:22.491" v="572" actId="47"/>
        <pc:sldMkLst>
          <pc:docMk/>
          <pc:sldMk cId="0" sldId="300"/>
        </pc:sldMkLst>
      </pc:sldChg>
      <pc:sldChg chg="del">
        <pc:chgData name="Sian Harris" userId="c0df2758-d740-4b7f-88ff-8072a1e73049" providerId="ADAL" clId="{6D20E15B-8437-46AC-938C-F61820C57CCC}" dt="2021-11-23T00:47:13.718" v="8" actId="47"/>
        <pc:sldMkLst>
          <pc:docMk/>
          <pc:sldMk cId="3687859388" sldId="301"/>
        </pc:sldMkLst>
      </pc:sldChg>
      <pc:sldChg chg="del">
        <pc:chgData name="Sian Harris" userId="c0df2758-d740-4b7f-88ff-8072a1e73049" providerId="ADAL" clId="{6D20E15B-8437-46AC-938C-F61820C57CCC}" dt="2021-11-23T00:47:13.718" v="8" actId="47"/>
        <pc:sldMkLst>
          <pc:docMk/>
          <pc:sldMk cId="3889977057" sldId="302"/>
        </pc:sldMkLst>
      </pc:sldChg>
      <pc:sldChg chg="del">
        <pc:chgData name="Sian Harris" userId="c0df2758-d740-4b7f-88ff-8072a1e73049" providerId="ADAL" clId="{6D20E15B-8437-46AC-938C-F61820C57CCC}" dt="2021-11-23T00:51:36.748" v="57" actId="47"/>
        <pc:sldMkLst>
          <pc:docMk/>
          <pc:sldMk cId="1640260236" sldId="303"/>
        </pc:sldMkLst>
      </pc:sldChg>
      <pc:sldChg chg="del">
        <pc:chgData name="Sian Harris" userId="c0df2758-d740-4b7f-88ff-8072a1e73049" providerId="ADAL" clId="{6D20E15B-8437-46AC-938C-F61820C57CCC}" dt="2021-11-23T00:51:36.748" v="57" actId="47"/>
        <pc:sldMkLst>
          <pc:docMk/>
          <pc:sldMk cId="1109974073" sldId="304"/>
        </pc:sldMkLst>
      </pc:sldChg>
      <pc:sldChg chg="del">
        <pc:chgData name="Sian Harris" userId="c0df2758-d740-4b7f-88ff-8072a1e73049" providerId="ADAL" clId="{6D20E15B-8437-46AC-938C-F61820C57CCC}" dt="2021-11-23T01:10:53.315" v="200" actId="47"/>
        <pc:sldMkLst>
          <pc:docMk/>
          <pc:sldMk cId="1847872675" sldId="305"/>
        </pc:sldMkLst>
      </pc:sldChg>
      <pc:sldChg chg="addSp delSp modSp mod ord">
        <pc:chgData name="Sian Harris" userId="c0df2758-d740-4b7f-88ff-8072a1e73049" providerId="ADAL" clId="{6D20E15B-8437-46AC-938C-F61820C57CCC}" dt="2021-11-23T10:46:15.396" v="456" actId="20577"/>
        <pc:sldMkLst>
          <pc:docMk/>
          <pc:sldMk cId="1359651470" sldId="306"/>
        </pc:sldMkLst>
        <pc:spChg chg="add mod">
          <ac:chgData name="Sian Harris" userId="c0df2758-d740-4b7f-88ff-8072a1e73049" providerId="ADAL" clId="{6D20E15B-8437-46AC-938C-F61820C57CCC}" dt="2021-11-23T10:46:15.396" v="456" actId="20577"/>
          <ac:spMkLst>
            <pc:docMk/>
            <pc:sldMk cId="1359651470" sldId="306"/>
            <ac:spMk id="9" creationId="{ABD705E9-6652-48EF-A47D-714BAB596293}"/>
          </ac:spMkLst>
        </pc:spChg>
        <pc:spChg chg="del">
          <ac:chgData name="Sian Harris" userId="c0df2758-d740-4b7f-88ff-8072a1e73049" providerId="ADAL" clId="{6D20E15B-8437-46AC-938C-F61820C57CCC}" dt="2021-11-23T10:46:05.964" v="451" actId="478"/>
          <ac:spMkLst>
            <pc:docMk/>
            <pc:sldMk cId="1359651470" sldId="306"/>
            <ac:spMk id="12" creationId="{2C71AD31-B626-43E2-B926-864D2D9C0888}"/>
          </ac:spMkLst>
        </pc:spChg>
        <pc:spChg chg="mod">
          <ac:chgData name="Sian Harris" userId="c0df2758-d740-4b7f-88ff-8072a1e73049" providerId="ADAL" clId="{6D20E15B-8437-46AC-938C-F61820C57CCC}" dt="2021-11-23T10:43:00.136" v="412" actId="20577"/>
          <ac:spMkLst>
            <pc:docMk/>
            <pc:sldMk cId="1359651470" sldId="306"/>
            <ac:spMk id="17" creationId="{9AE82E3E-14A1-4F3E-8EE6-234F226E6334}"/>
          </ac:spMkLst>
        </pc:spChg>
        <pc:spChg chg="mod">
          <ac:chgData name="Sian Harris" userId="c0df2758-d740-4b7f-88ff-8072a1e73049" providerId="ADAL" clId="{6D20E15B-8437-46AC-938C-F61820C57CCC}" dt="2021-11-23T01:08:13.419" v="183" actId="20577"/>
          <ac:spMkLst>
            <pc:docMk/>
            <pc:sldMk cId="1359651470" sldId="306"/>
            <ac:spMk id="389" creationId="{00000000-0000-0000-0000-000000000000}"/>
          </ac:spMkLst>
        </pc:spChg>
      </pc:sldChg>
      <pc:sldChg chg="addSp delSp modSp mod ord modNotesTx">
        <pc:chgData name="Sian Harris" userId="c0df2758-d740-4b7f-88ff-8072a1e73049" providerId="ADAL" clId="{6D20E15B-8437-46AC-938C-F61820C57CCC}" dt="2021-11-23T10:45:34.674" v="439" actId="20577"/>
        <pc:sldMkLst>
          <pc:docMk/>
          <pc:sldMk cId="1458219821" sldId="307"/>
        </pc:sldMkLst>
        <pc:spChg chg="add mod">
          <ac:chgData name="Sian Harris" userId="c0df2758-d740-4b7f-88ff-8072a1e73049" providerId="ADAL" clId="{6D20E15B-8437-46AC-938C-F61820C57CCC}" dt="2021-11-23T10:45:34.674" v="439" actId="20577"/>
          <ac:spMkLst>
            <pc:docMk/>
            <pc:sldMk cId="1458219821" sldId="307"/>
            <ac:spMk id="9" creationId="{012A1E3D-B1C2-479B-AA13-0089CFA4ED3D}"/>
          </ac:spMkLst>
        </pc:spChg>
        <pc:spChg chg="mod">
          <ac:chgData name="Sian Harris" userId="c0df2758-d740-4b7f-88ff-8072a1e73049" providerId="ADAL" clId="{6D20E15B-8437-46AC-938C-F61820C57CCC}" dt="2021-11-23T01:11:42.599" v="229" actId="12"/>
          <ac:spMkLst>
            <pc:docMk/>
            <pc:sldMk cId="1458219821" sldId="307"/>
            <ac:spMk id="11" creationId="{57ADA1D7-CEBA-415A-941D-48E7B9DA148E}"/>
          </ac:spMkLst>
        </pc:spChg>
        <pc:spChg chg="del">
          <ac:chgData name="Sian Harris" userId="c0df2758-d740-4b7f-88ff-8072a1e73049" providerId="ADAL" clId="{6D20E15B-8437-46AC-938C-F61820C57CCC}" dt="2021-11-23T10:45:27.482" v="436" actId="478"/>
          <ac:spMkLst>
            <pc:docMk/>
            <pc:sldMk cId="1458219821" sldId="307"/>
            <ac:spMk id="13" creationId="{437C7FC6-F9C5-4679-98ED-5AC299687ADA}"/>
          </ac:spMkLst>
        </pc:spChg>
        <pc:spChg chg="mod">
          <ac:chgData name="Sian Harris" userId="c0df2758-d740-4b7f-88ff-8072a1e73049" providerId="ADAL" clId="{6D20E15B-8437-46AC-938C-F61820C57CCC}" dt="2021-11-23T01:11:08.127" v="203"/>
          <ac:spMkLst>
            <pc:docMk/>
            <pc:sldMk cId="1458219821" sldId="307"/>
            <ac:spMk id="18" creationId="{9922E485-3EA1-4732-A716-EF238FC7DEDF}"/>
          </ac:spMkLst>
        </pc:spChg>
      </pc:sldChg>
      <pc:sldChg chg="addSp delSp modSp mod modAnim modNotesTx">
        <pc:chgData name="Sian Harris" userId="c0df2758-d740-4b7f-88ff-8072a1e73049" providerId="ADAL" clId="{6D20E15B-8437-46AC-938C-F61820C57CCC}" dt="2021-11-23T10:45:18.772" v="434" actId="20577"/>
        <pc:sldMkLst>
          <pc:docMk/>
          <pc:sldMk cId="41198619" sldId="308"/>
        </pc:sldMkLst>
        <pc:spChg chg="add mod">
          <ac:chgData name="Sian Harris" userId="c0df2758-d740-4b7f-88ff-8072a1e73049" providerId="ADAL" clId="{6D20E15B-8437-46AC-938C-F61820C57CCC}" dt="2021-11-23T10:45:18.772" v="434" actId="20577"/>
          <ac:spMkLst>
            <pc:docMk/>
            <pc:sldMk cId="41198619" sldId="308"/>
            <ac:spMk id="9" creationId="{61640C5F-8958-4827-98C5-3CA4E9E1CBED}"/>
          </ac:spMkLst>
        </pc:spChg>
        <pc:spChg chg="del">
          <ac:chgData name="Sian Harris" userId="c0df2758-d740-4b7f-88ff-8072a1e73049" providerId="ADAL" clId="{6D20E15B-8437-46AC-938C-F61820C57CCC}" dt="2021-11-23T10:45:13.931" v="431" actId="478"/>
          <ac:spMkLst>
            <pc:docMk/>
            <pc:sldMk cId="41198619" sldId="308"/>
            <ac:spMk id="13" creationId="{437C7FC6-F9C5-4679-98ED-5AC299687ADA}"/>
          </ac:spMkLst>
        </pc:spChg>
        <pc:spChg chg="mod">
          <ac:chgData name="Sian Harris" userId="c0df2758-d740-4b7f-88ff-8072a1e73049" providerId="ADAL" clId="{6D20E15B-8437-46AC-938C-F61820C57CCC}" dt="2021-11-23T01:13:40.041" v="284" actId="20577"/>
          <ac:spMkLst>
            <pc:docMk/>
            <pc:sldMk cId="41198619" sldId="308"/>
            <ac:spMk id="18" creationId="{9922E485-3EA1-4732-A716-EF238FC7DEDF}"/>
          </ac:spMkLst>
        </pc:spChg>
        <pc:spChg chg="mod">
          <ac:chgData name="Sian Harris" userId="c0df2758-d740-4b7f-88ff-8072a1e73049" providerId="ADAL" clId="{6D20E15B-8437-46AC-938C-F61820C57CCC}" dt="2021-11-23T01:14:07.540" v="289" actId="20577"/>
          <ac:spMkLst>
            <pc:docMk/>
            <pc:sldMk cId="41198619" sldId="308"/>
            <ac:spMk id="19" creationId="{41B613C3-D11D-44EA-B48A-C7EA67D95689}"/>
          </ac:spMkLst>
        </pc:spChg>
      </pc:sldChg>
      <pc:sldChg chg="del">
        <pc:chgData name="Sian Harris" userId="c0df2758-d740-4b7f-88ff-8072a1e73049" providerId="ADAL" clId="{6D20E15B-8437-46AC-938C-F61820C57CCC}" dt="2021-11-23T01:13:09.848" v="258" actId="47"/>
        <pc:sldMkLst>
          <pc:docMk/>
          <pc:sldMk cId="4061343750" sldId="309"/>
        </pc:sldMkLst>
      </pc:sldChg>
      <pc:sldChg chg="addSp delSp modSp mod modNotesTx">
        <pc:chgData name="Sian Harris" userId="c0df2758-d740-4b7f-88ff-8072a1e73049" providerId="ADAL" clId="{6D20E15B-8437-46AC-938C-F61820C57CCC}" dt="2021-11-23T10:45:09.906" v="430" actId="20577"/>
        <pc:sldMkLst>
          <pc:docMk/>
          <pc:sldMk cId="2531992312" sldId="310"/>
        </pc:sldMkLst>
        <pc:spChg chg="add mod">
          <ac:chgData name="Sian Harris" userId="c0df2758-d740-4b7f-88ff-8072a1e73049" providerId="ADAL" clId="{6D20E15B-8437-46AC-938C-F61820C57CCC}" dt="2021-11-23T10:45:09.906" v="430" actId="20577"/>
          <ac:spMkLst>
            <pc:docMk/>
            <pc:sldMk cId="2531992312" sldId="310"/>
            <ac:spMk id="9" creationId="{38F17B32-CFF1-4F71-AE2D-3B3A8B7E9017}"/>
          </ac:spMkLst>
        </pc:spChg>
        <pc:spChg chg="mod">
          <ac:chgData name="Sian Harris" userId="c0df2758-d740-4b7f-88ff-8072a1e73049" providerId="ADAL" clId="{6D20E15B-8437-46AC-938C-F61820C57CCC}" dt="2021-11-23T10:44:09.003" v="422" actId="20577"/>
          <ac:spMkLst>
            <pc:docMk/>
            <pc:sldMk cId="2531992312" sldId="310"/>
            <ac:spMk id="12" creationId="{36E844F4-778F-40CC-8523-71CCD7FA84FC}"/>
          </ac:spMkLst>
        </pc:spChg>
        <pc:spChg chg="del">
          <ac:chgData name="Sian Harris" userId="c0df2758-d740-4b7f-88ff-8072a1e73049" providerId="ADAL" clId="{6D20E15B-8437-46AC-938C-F61820C57CCC}" dt="2021-11-23T10:45:06.124" v="427" actId="478"/>
          <ac:spMkLst>
            <pc:docMk/>
            <pc:sldMk cId="2531992312" sldId="310"/>
            <ac:spMk id="13" creationId="{437C7FC6-F9C5-4679-98ED-5AC299687ADA}"/>
          </ac:spMkLst>
        </pc:spChg>
        <pc:spChg chg="mod">
          <ac:chgData name="Sian Harris" userId="c0df2758-d740-4b7f-88ff-8072a1e73049" providerId="ADAL" clId="{6D20E15B-8437-46AC-938C-F61820C57CCC}" dt="2021-11-23T01:14:32.154" v="291" actId="14100"/>
          <ac:spMkLst>
            <pc:docMk/>
            <pc:sldMk cId="2531992312" sldId="310"/>
            <ac:spMk id="18" creationId="{9922E485-3EA1-4732-A716-EF238FC7DEDF}"/>
          </ac:spMkLst>
        </pc:spChg>
      </pc:sldChg>
      <pc:sldChg chg="addSp delSp modSp add mod modAnim">
        <pc:chgData name="Sian Harris" userId="c0df2758-d740-4b7f-88ff-8072a1e73049" providerId="ADAL" clId="{6D20E15B-8437-46AC-938C-F61820C57CCC}" dt="2021-11-23T10:48:02.653" v="515" actId="20577"/>
        <pc:sldMkLst>
          <pc:docMk/>
          <pc:sldMk cId="4257805377" sldId="311"/>
        </pc:sldMkLst>
        <pc:spChg chg="add mod">
          <ac:chgData name="Sian Harris" userId="c0df2758-d740-4b7f-88ff-8072a1e73049" providerId="ADAL" clId="{6D20E15B-8437-46AC-938C-F61820C57CCC}" dt="2021-11-23T10:48:02.653" v="515" actId="20577"/>
          <ac:spMkLst>
            <pc:docMk/>
            <pc:sldMk cId="4257805377" sldId="311"/>
            <ac:spMk id="9" creationId="{090E2550-6AEB-45CA-AAFA-AF1F6528140D}"/>
          </ac:spMkLst>
        </pc:spChg>
        <pc:spChg chg="del">
          <ac:chgData name="Sian Harris" userId="c0df2758-d740-4b7f-88ff-8072a1e73049" providerId="ADAL" clId="{6D20E15B-8437-46AC-938C-F61820C57CCC}" dt="2021-11-23T10:47:57.936" v="511" actId="478"/>
          <ac:spMkLst>
            <pc:docMk/>
            <pc:sldMk cId="4257805377" sldId="311"/>
            <ac:spMk id="12" creationId="{C523D924-E2F0-49DD-9317-E22EA68654F7}"/>
          </ac:spMkLst>
        </pc:spChg>
        <pc:spChg chg="mod">
          <ac:chgData name="Sian Harris" userId="c0df2758-d740-4b7f-88ff-8072a1e73049" providerId="ADAL" clId="{6D20E15B-8437-46AC-938C-F61820C57CCC}" dt="2021-11-23T00:50:02.053" v="48" actId="20577"/>
          <ac:spMkLst>
            <pc:docMk/>
            <pc:sldMk cId="4257805377" sldId="311"/>
            <ac:spMk id="19" creationId="{2C7F709C-F89C-4AC5-A1D5-62285F24FDFD}"/>
          </ac:spMkLst>
        </pc:spChg>
      </pc:sldChg>
      <pc:sldChg chg="addSp delSp modSp add mod">
        <pc:chgData name="Sian Harris" userId="c0df2758-d740-4b7f-88ff-8072a1e73049" providerId="ADAL" clId="{6D20E15B-8437-46AC-938C-F61820C57CCC}" dt="2021-11-23T10:47:53.533" v="510" actId="20577"/>
        <pc:sldMkLst>
          <pc:docMk/>
          <pc:sldMk cId="1389397410" sldId="312"/>
        </pc:sldMkLst>
        <pc:spChg chg="add mod">
          <ac:chgData name="Sian Harris" userId="c0df2758-d740-4b7f-88ff-8072a1e73049" providerId="ADAL" clId="{6D20E15B-8437-46AC-938C-F61820C57CCC}" dt="2021-11-23T10:47:53.533" v="510" actId="20577"/>
          <ac:spMkLst>
            <pc:docMk/>
            <pc:sldMk cId="1389397410" sldId="312"/>
            <ac:spMk id="9" creationId="{6F356A35-D7B1-4E6F-B6F5-451D8FF563F1}"/>
          </ac:spMkLst>
        </pc:spChg>
        <pc:spChg chg="del">
          <ac:chgData name="Sian Harris" userId="c0df2758-d740-4b7f-88ff-8072a1e73049" providerId="ADAL" clId="{6D20E15B-8437-46AC-938C-F61820C57CCC}" dt="2021-11-23T10:47:49.229" v="506" actId="478"/>
          <ac:spMkLst>
            <pc:docMk/>
            <pc:sldMk cId="1389397410" sldId="312"/>
            <ac:spMk id="12" creationId="{C523D924-E2F0-49DD-9317-E22EA68654F7}"/>
          </ac:spMkLst>
        </pc:spChg>
        <pc:spChg chg="mod">
          <ac:chgData name="Sian Harris" userId="c0df2758-d740-4b7f-88ff-8072a1e73049" providerId="ADAL" clId="{6D20E15B-8437-46AC-938C-F61820C57CCC}" dt="2021-11-23T00:51:18.736" v="55" actId="1076"/>
          <ac:spMkLst>
            <pc:docMk/>
            <pc:sldMk cId="1389397410" sldId="312"/>
            <ac:spMk id="19" creationId="{2C7F709C-F89C-4AC5-A1D5-62285F24FDFD}"/>
          </ac:spMkLst>
        </pc:spChg>
        <pc:spChg chg="mod">
          <ac:chgData name="Sian Harris" userId="c0df2758-d740-4b7f-88ff-8072a1e73049" providerId="ADAL" clId="{6D20E15B-8437-46AC-938C-F61820C57CCC}" dt="2021-11-23T00:51:23.527" v="56" actId="1076"/>
          <ac:spMkLst>
            <pc:docMk/>
            <pc:sldMk cId="1389397410" sldId="312"/>
            <ac:spMk id="231" creationId="{00000000-0000-0000-0000-000000000000}"/>
          </ac:spMkLst>
        </pc:spChg>
      </pc:sldChg>
      <pc:sldChg chg="addSp delSp modSp add mod">
        <pc:chgData name="Sian Harris" userId="c0df2758-d740-4b7f-88ff-8072a1e73049" providerId="ADAL" clId="{6D20E15B-8437-46AC-938C-F61820C57CCC}" dt="2021-11-23T10:46:37.397" v="469" actId="20577"/>
        <pc:sldMkLst>
          <pc:docMk/>
          <pc:sldMk cId="1254623746" sldId="313"/>
        </pc:sldMkLst>
        <pc:spChg chg="add del mod">
          <ac:chgData name="Sian Harris" userId="c0df2758-d740-4b7f-88ff-8072a1e73049" providerId="ADAL" clId="{6D20E15B-8437-46AC-938C-F61820C57CCC}" dt="2021-11-23T01:04:13.200" v="157" actId="478"/>
          <ac:spMkLst>
            <pc:docMk/>
            <pc:sldMk cId="1254623746" sldId="313"/>
            <ac:spMk id="3" creationId="{A395693E-FBE5-4E69-96EA-30BD901FE530}"/>
          </ac:spMkLst>
        </pc:spChg>
        <pc:spChg chg="add mod">
          <ac:chgData name="Sian Harris" userId="c0df2758-d740-4b7f-88ff-8072a1e73049" providerId="ADAL" clId="{6D20E15B-8437-46AC-938C-F61820C57CCC}" dt="2021-11-23T01:04:04.721" v="155"/>
          <ac:spMkLst>
            <pc:docMk/>
            <pc:sldMk cId="1254623746" sldId="313"/>
            <ac:spMk id="9" creationId="{08FE1839-9DC4-4CAF-AD44-DE9591A61591}"/>
          </ac:spMkLst>
        </pc:spChg>
        <pc:spChg chg="add mod">
          <ac:chgData name="Sian Harris" userId="c0df2758-d740-4b7f-88ff-8072a1e73049" providerId="ADAL" clId="{6D20E15B-8437-46AC-938C-F61820C57CCC}" dt="2021-11-23T10:46:37.397" v="469" actId="20577"/>
          <ac:spMkLst>
            <pc:docMk/>
            <pc:sldMk cId="1254623746" sldId="313"/>
            <ac:spMk id="10" creationId="{8B8B369D-6BBD-46C9-9FB8-E03F3806AC92}"/>
          </ac:spMkLst>
        </pc:spChg>
        <pc:spChg chg="del mod">
          <ac:chgData name="Sian Harris" userId="c0df2758-d740-4b7f-88ff-8072a1e73049" providerId="ADAL" clId="{6D20E15B-8437-46AC-938C-F61820C57CCC}" dt="2021-11-23T10:46:32.075" v="464" actId="478"/>
          <ac:spMkLst>
            <pc:docMk/>
            <pc:sldMk cId="1254623746" sldId="313"/>
            <ac:spMk id="12" creationId="{873E9F20-EED3-45EB-A7E7-CFFD43601B78}"/>
          </ac:spMkLst>
        </pc:spChg>
        <pc:spChg chg="del">
          <ac:chgData name="Sian Harris" userId="c0df2758-d740-4b7f-88ff-8072a1e73049" providerId="ADAL" clId="{6D20E15B-8437-46AC-938C-F61820C57CCC}" dt="2021-11-23T01:04:08.462" v="156" actId="478"/>
          <ac:spMkLst>
            <pc:docMk/>
            <pc:sldMk cId="1254623746" sldId="313"/>
            <ac:spMk id="16" creationId="{8C77B1FC-58B9-48ED-9CEA-43133FC61C98}"/>
          </ac:spMkLst>
        </pc:spChg>
        <pc:spChg chg="mod">
          <ac:chgData name="Sian Harris" userId="c0df2758-d740-4b7f-88ff-8072a1e73049" providerId="ADAL" clId="{6D20E15B-8437-46AC-938C-F61820C57CCC}" dt="2021-11-23T01:03:52.720" v="154"/>
          <ac:spMkLst>
            <pc:docMk/>
            <pc:sldMk cId="1254623746" sldId="313"/>
            <ac:spMk id="18" creationId="{50BC6AC2-8A2A-4635-98C3-D3CDB2B09232}"/>
          </ac:spMkLst>
        </pc:spChg>
      </pc:sldChg>
      <pc:sldChg chg="addSp delSp modSp add mod">
        <pc:chgData name="Sian Harris" userId="c0df2758-d740-4b7f-88ff-8072a1e73049" providerId="ADAL" clId="{6D20E15B-8437-46AC-938C-F61820C57CCC}" dt="2021-11-23T10:46:25.973" v="462" actId="6549"/>
        <pc:sldMkLst>
          <pc:docMk/>
          <pc:sldMk cId="638063187" sldId="314"/>
        </pc:sldMkLst>
        <pc:spChg chg="add del mod">
          <ac:chgData name="Sian Harris" userId="c0df2758-d740-4b7f-88ff-8072a1e73049" providerId="ADAL" clId="{6D20E15B-8437-46AC-938C-F61820C57CCC}" dt="2021-11-23T01:04:41.394" v="160" actId="478"/>
          <ac:spMkLst>
            <pc:docMk/>
            <pc:sldMk cId="638063187" sldId="314"/>
            <ac:spMk id="3" creationId="{8F447081-9E65-409B-9EF4-DDE887767926}"/>
          </ac:spMkLst>
        </pc:spChg>
        <pc:spChg chg="add mod">
          <ac:chgData name="Sian Harris" userId="c0df2758-d740-4b7f-88ff-8072a1e73049" providerId="ADAL" clId="{6D20E15B-8437-46AC-938C-F61820C57CCC}" dt="2021-11-23T01:07:28.579" v="174" actId="208"/>
          <ac:spMkLst>
            <pc:docMk/>
            <pc:sldMk cId="638063187" sldId="314"/>
            <ac:spMk id="4" creationId="{641D909D-4DF7-4254-A3CB-E1343347CD60}"/>
          </ac:spMkLst>
        </pc:spChg>
        <pc:spChg chg="del">
          <ac:chgData name="Sian Harris" userId="c0df2758-d740-4b7f-88ff-8072a1e73049" providerId="ADAL" clId="{6D20E15B-8437-46AC-938C-F61820C57CCC}" dt="2021-11-23T01:04:38.131" v="159" actId="478"/>
          <ac:spMkLst>
            <pc:docMk/>
            <pc:sldMk cId="638063187" sldId="314"/>
            <ac:spMk id="9" creationId="{08FE1839-9DC4-4CAF-AD44-DE9591A61591}"/>
          </ac:spMkLst>
        </pc:spChg>
        <pc:spChg chg="add mod">
          <ac:chgData name="Sian Harris" userId="c0df2758-d740-4b7f-88ff-8072a1e73049" providerId="ADAL" clId="{6D20E15B-8437-46AC-938C-F61820C57CCC}" dt="2021-11-23T10:46:25.973" v="462" actId="6549"/>
          <ac:spMkLst>
            <pc:docMk/>
            <pc:sldMk cId="638063187" sldId="314"/>
            <ac:spMk id="10" creationId="{CA04B66C-A2BD-4186-A912-2E9A20CAAF8D}"/>
          </ac:spMkLst>
        </pc:spChg>
        <pc:spChg chg="del">
          <ac:chgData name="Sian Harris" userId="c0df2758-d740-4b7f-88ff-8072a1e73049" providerId="ADAL" clId="{6D20E15B-8437-46AC-938C-F61820C57CCC}" dt="2021-11-23T10:46:20.700" v="457" actId="478"/>
          <ac:spMkLst>
            <pc:docMk/>
            <pc:sldMk cId="638063187" sldId="314"/>
            <ac:spMk id="12" creationId="{873E9F20-EED3-45EB-A7E7-CFFD43601B78}"/>
          </ac:spMkLst>
        </pc:spChg>
        <pc:graphicFrameChg chg="add mod modGraphic">
          <ac:chgData name="Sian Harris" userId="c0df2758-d740-4b7f-88ff-8072a1e73049" providerId="ADAL" clId="{6D20E15B-8437-46AC-938C-F61820C57CCC}" dt="2021-11-23T01:05:12.718" v="165" actId="1076"/>
          <ac:graphicFrameMkLst>
            <pc:docMk/>
            <pc:sldMk cId="638063187" sldId="314"/>
            <ac:graphicFrameMk id="11" creationId="{90DF6239-B3A9-49C4-B362-14B29DA0C3DA}"/>
          </ac:graphicFrameMkLst>
        </pc:graphicFrameChg>
      </pc:sldChg>
      <pc:sldChg chg="addSp delSp modSp add mod">
        <pc:chgData name="Sian Harris" userId="c0df2758-d740-4b7f-88ff-8072a1e73049" providerId="ADAL" clId="{6D20E15B-8437-46AC-938C-F61820C57CCC}" dt="2021-11-23T10:44:58.089" v="426" actId="20577"/>
        <pc:sldMkLst>
          <pc:docMk/>
          <pc:sldMk cId="1490501937" sldId="315"/>
        </pc:sldMkLst>
        <pc:spChg chg="add del mod">
          <ac:chgData name="Sian Harris" userId="c0df2758-d740-4b7f-88ff-8072a1e73049" providerId="ADAL" clId="{6D20E15B-8437-46AC-938C-F61820C57CCC}" dt="2021-11-23T01:15:48.434" v="300" actId="478"/>
          <ac:spMkLst>
            <pc:docMk/>
            <pc:sldMk cId="1490501937" sldId="315"/>
            <ac:spMk id="3" creationId="{1C448CAB-EE7F-4F01-94AB-2D0647F9D2F0}"/>
          </ac:spMkLst>
        </pc:spChg>
        <pc:spChg chg="del">
          <ac:chgData name="Sian Harris" userId="c0df2758-d740-4b7f-88ff-8072a1e73049" providerId="ADAL" clId="{6D20E15B-8437-46AC-938C-F61820C57CCC}" dt="2021-11-23T01:15:38.880" v="299" actId="478"/>
          <ac:spMkLst>
            <pc:docMk/>
            <pc:sldMk cId="1490501937" sldId="315"/>
            <ac:spMk id="12" creationId="{36E844F4-778F-40CC-8523-71CCD7FA84FC}"/>
          </ac:spMkLst>
        </pc:spChg>
        <pc:spChg chg="mod">
          <ac:chgData name="Sian Harris" userId="c0df2758-d740-4b7f-88ff-8072a1e73049" providerId="ADAL" clId="{6D20E15B-8437-46AC-938C-F61820C57CCC}" dt="2021-11-23T10:44:58.089" v="426" actId="20577"/>
          <ac:spMkLst>
            <pc:docMk/>
            <pc:sldMk cId="1490501937" sldId="315"/>
            <ac:spMk id="13" creationId="{437C7FC6-F9C5-4679-98ED-5AC299687ADA}"/>
          </ac:spMkLst>
        </pc:spChg>
        <pc:spChg chg="mod">
          <ac:chgData name="Sian Harris" userId="c0df2758-d740-4b7f-88ff-8072a1e73049" providerId="ADAL" clId="{6D20E15B-8437-46AC-938C-F61820C57CCC}" dt="2021-11-23T01:16:26.083" v="325" actId="20577"/>
          <ac:spMkLst>
            <pc:docMk/>
            <pc:sldMk cId="1490501937" sldId="315"/>
            <ac:spMk id="18" creationId="{9922E485-3EA1-4732-A716-EF238FC7DEDF}"/>
          </ac:spMkLst>
        </pc:spChg>
        <pc:picChg chg="add mod modCrop">
          <ac:chgData name="Sian Harris" userId="c0df2758-d740-4b7f-88ff-8072a1e73049" providerId="ADAL" clId="{6D20E15B-8437-46AC-938C-F61820C57CCC}" dt="2021-11-23T01:16:12.476" v="305" actId="732"/>
          <ac:picMkLst>
            <pc:docMk/>
            <pc:sldMk cId="1490501937" sldId="315"/>
            <ac:picMk id="11" creationId="{96477CE6-520B-4412-B582-7631F109A170}"/>
          </ac:picMkLst>
        </pc:picChg>
      </pc:sldChg>
      <pc:sldChg chg="modSp add mod">
        <pc:chgData name="Sian Harris" userId="c0df2758-d740-4b7f-88ff-8072a1e73049" providerId="ADAL" clId="{6D20E15B-8437-46AC-938C-F61820C57CCC}" dt="2021-11-23T09:47:09.067" v="408" actId="20577"/>
        <pc:sldMkLst>
          <pc:docMk/>
          <pc:sldMk cId="0" sldId="316"/>
        </pc:sldMkLst>
        <pc:spChg chg="mod">
          <ac:chgData name="Sian Harris" userId="c0df2758-d740-4b7f-88ff-8072a1e73049" providerId="ADAL" clId="{6D20E15B-8437-46AC-938C-F61820C57CCC}" dt="2021-11-23T09:47:09.067" v="408" actId="20577"/>
          <ac:spMkLst>
            <pc:docMk/>
            <pc:sldMk cId="0" sldId="316"/>
            <ac:spMk id="10" creationId="{50E71548-B13E-442A-B77B-601236C687EA}"/>
          </ac:spMkLst>
        </pc:spChg>
      </pc:sldChg>
      <pc:sldChg chg="add">
        <pc:chgData name="Sian Harris" userId="c0df2758-d740-4b7f-88ff-8072a1e73049" providerId="ADAL" clId="{6D20E15B-8437-46AC-938C-F61820C57CCC}" dt="2021-12-14T16:44:15.669" v="571"/>
        <pc:sldMkLst>
          <pc:docMk/>
          <pc:sldMk cId="0" sldId="317"/>
        </pc:sldMkLst>
      </pc:sldChg>
      <pc:sldMasterChg chg="del delSldLayout">
        <pc:chgData name="Sian Harris" userId="c0df2758-d740-4b7f-88ff-8072a1e73049" providerId="ADAL" clId="{6D20E15B-8437-46AC-938C-F61820C57CCC}" dt="2021-11-23T01:10:38.055" v="199" actId="47"/>
        <pc:sldMasterMkLst>
          <pc:docMk/>
          <pc:sldMasterMk cId="0" sldId="2147483662"/>
        </pc:sldMasterMkLst>
        <pc:sldLayoutChg chg="del">
          <pc:chgData name="Sian Harris" userId="c0df2758-d740-4b7f-88ff-8072a1e73049" providerId="ADAL" clId="{6D20E15B-8437-46AC-938C-F61820C57CCC}" dt="2021-11-23T01:10:38.055" v="199" actId="47"/>
          <pc:sldLayoutMkLst>
            <pc:docMk/>
            <pc:sldMasterMk cId="0" sldId="2147483662"/>
            <pc:sldLayoutMk cId="0" sldId="2147483663"/>
          </pc:sldLayoutMkLst>
        </pc:sldLayoutChg>
        <pc:sldLayoutChg chg="del">
          <pc:chgData name="Sian Harris" userId="c0df2758-d740-4b7f-88ff-8072a1e73049" providerId="ADAL" clId="{6D20E15B-8437-46AC-938C-F61820C57CCC}" dt="2021-11-23T01:10:38.055" v="199" actId="47"/>
          <pc:sldLayoutMkLst>
            <pc:docMk/>
            <pc:sldMasterMk cId="0" sldId="2147483662"/>
            <pc:sldLayoutMk cId="0" sldId="2147483664"/>
          </pc:sldLayoutMkLst>
        </pc:sldLayoutChg>
        <pc:sldLayoutChg chg="del">
          <pc:chgData name="Sian Harris" userId="c0df2758-d740-4b7f-88ff-8072a1e73049" providerId="ADAL" clId="{6D20E15B-8437-46AC-938C-F61820C57CCC}" dt="2021-11-23T01:10:38.055" v="199" actId="47"/>
          <pc:sldLayoutMkLst>
            <pc:docMk/>
            <pc:sldMasterMk cId="0" sldId="2147483662"/>
            <pc:sldLayoutMk cId="0" sldId="2147483665"/>
          </pc:sldLayoutMkLst>
        </pc:sldLayoutChg>
        <pc:sldLayoutChg chg="del">
          <pc:chgData name="Sian Harris" userId="c0df2758-d740-4b7f-88ff-8072a1e73049" providerId="ADAL" clId="{6D20E15B-8437-46AC-938C-F61820C57CCC}" dt="2021-11-23T01:10:38.055" v="199" actId="47"/>
          <pc:sldLayoutMkLst>
            <pc:docMk/>
            <pc:sldMasterMk cId="0" sldId="2147483662"/>
            <pc:sldLayoutMk cId="0" sldId="2147483666"/>
          </pc:sldLayoutMkLst>
        </pc:sldLayoutChg>
        <pc:sldLayoutChg chg="del">
          <pc:chgData name="Sian Harris" userId="c0df2758-d740-4b7f-88ff-8072a1e73049" providerId="ADAL" clId="{6D20E15B-8437-46AC-938C-F61820C57CCC}" dt="2021-11-23T01:10:38.055" v="199" actId="47"/>
          <pc:sldLayoutMkLst>
            <pc:docMk/>
            <pc:sldMasterMk cId="0" sldId="2147483662"/>
            <pc:sldLayoutMk cId="0" sldId="2147483667"/>
          </pc:sldLayoutMkLst>
        </pc:sldLayoutChg>
        <pc:sldLayoutChg chg="del">
          <pc:chgData name="Sian Harris" userId="c0df2758-d740-4b7f-88ff-8072a1e73049" providerId="ADAL" clId="{6D20E15B-8437-46AC-938C-F61820C57CCC}" dt="2021-11-23T01:10:38.055" v="199" actId="47"/>
          <pc:sldLayoutMkLst>
            <pc:docMk/>
            <pc:sldMasterMk cId="0" sldId="2147483662"/>
            <pc:sldLayoutMk cId="0" sldId="2147483668"/>
          </pc:sldLayoutMkLst>
        </pc:sldLayoutChg>
        <pc:sldLayoutChg chg="del">
          <pc:chgData name="Sian Harris" userId="c0df2758-d740-4b7f-88ff-8072a1e73049" providerId="ADAL" clId="{6D20E15B-8437-46AC-938C-F61820C57CCC}" dt="2021-11-23T01:10:38.055" v="199" actId="47"/>
          <pc:sldLayoutMkLst>
            <pc:docMk/>
            <pc:sldMasterMk cId="0" sldId="2147483662"/>
            <pc:sldLayoutMk cId="0" sldId="2147483669"/>
          </pc:sldLayoutMkLst>
        </pc:sldLayoutChg>
        <pc:sldLayoutChg chg="del">
          <pc:chgData name="Sian Harris" userId="c0df2758-d740-4b7f-88ff-8072a1e73049" providerId="ADAL" clId="{6D20E15B-8437-46AC-938C-F61820C57CCC}" dt="2021-11-23T01:10:38.055" v="199" actId="47"/>
          <pc:sldLayoutMkLst>
            <pc:docMk/>
            <pc:sldMasterMk cId="0" sldId="2147483662"/>
            <pc:sldLayoutMk cId="0" sldId="2147483670"/>
          </pc:sldLayoutMkLst>
        </pc:sldLayoutChg>
        <pc:sldLayoutChg chg="del">
          <pc:chgData name="Sian Harris" userId="c0df2758-d740-4b7f-88ff-8072a1e73049" providerId="ADAL" clId="{6D20E15B-8437-46AC-938C-F61820C57CCC}" dt="2021-11-23T01:10:38.055" v="199" actId="47"/>
          <pc:sldLayoutMkLst>
            <pc:docMk/>
            <pc:sldMasterMk cId="0" sldId="2147483662"/>
            <pc:sldLayoutMk cId="0" sldId="2147483671"/>
          </pc:sldLayoutMkLst>
        </pc:sldLayoutChg>
        <pc:sldLayoutChg chg="del">
          <pc:chgData name="Sian Harris" userId="c0df2758-d740-4b7f-88ff-8072a1e73049" providerId="ADAL" clId="{6D20E15B-8437-46AC-938C-F61820C57CCC}" dt="2021-11-23T01:10:38.055" v="199" actId="47"/>
          <pc:sldLayoutMkLst>
            <pc:docMk/>
            <pc:sldMasterMk cId="0" sldId="2147483662"/>
            <pc:sldLayoutMk cId="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c27d1db1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dc27d1db1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lang="en-US"/>
            </a:br>
            <a:endParaRPr i="0" u="none" strike="noStrike">
              <a:solidFill>
                <a:srgbClr val="000000"/>
              </a:solidFill>
            </a:endParaRPr>
          </a:p>
        </p:txBody>
      </p:sp>
      <p:sp>
        <p:nvSpPr>
          <p:cNvPr id="402" name="Google Shape;40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4" name="Google Shape;3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23" name="Google Shape;62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i="1"/>
          </a:p>
        </p:txBody>
      </p:sp>
      <p:sp>
        <p:nvSpPr>
          <p:cNvPr id="387" name="Google Shape;38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2" name="Google Shape;3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2" name="Google Shape;3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9334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2" name="Google Shape;3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0899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i="1"/>
          </a:p>
        </p:txBody>
      </p:sp>
      <p:sp>
        <p:nvSpPr>
          <p:cNvPr id="387" name="Google Shape;38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501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417" name="Google Shape;41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92f56e5c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c92f56e5c9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c92f56e5c9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011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326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145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95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7" name="Google Shape;837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9" name="Google Shape;19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0" name="Google Shape;3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39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200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i="1" dirty="0"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asp.info/CR41a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inasp.info/CR41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TSP2YlgTldc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dlet.com/info2754/c3jmnu87j06u3gx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3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c27d1db17_1_0"/>
          <p:cNvSpPr txBox="1">
            <a:spLocks noGrp="1"/>
          </p:cNvSpPr>
          <p:nvPr>
            <p:ph type="ctrTitle"/>
          </p:nvPr>
        </p:nvSpPr>
        <p:spPr>
          <a:xfrm>
            <a:off x="200721" y="998440"/>
            <a:ext cx="8753707" cy="317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6000"/>
              <a:buFont typeface="Georgia"/>
              <a:buNone/>
            </a:pPr>
            <a:r>
              <a:rPr lang="en-US" sz="5400" dirty="0">
                <a:solidFill>
                  <a:srgbClr val="51AC4B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Course Redesign for Significant Learning and Transformation Workshop</a:t>
            </a:r>
            <a:endParaRPr sz="54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4677DC7B-68CC-4ADC-BA35-CDD3D87B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C48CB60-AFBB-4D9E-B354-8687DC10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8356966-B005-4926-B448-69C9F8023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219" y="5992427"/>
            <a:ext cx="1220143" cy="7156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09E5A8-A359-4EBA-979B-6160D72AA6CD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0BF401C-FB9B-490D-B1C8-461DDB39AA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93" b="4184"/>
          <a:stretch/>
        </p:blipFill>
        <p:spPr>
          <a:xfrm>
            <a:off x="2254221" y="4345244"/>
            <a:ext cx="4635558" cy="2370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E71548-B13E-442A-B77B-601236C687EA}"/>
              </a:ext>
            </a:extLst>
          </p:cNvPr>
          <p:cNvSpPr/>
          <p:nvPr/>
        </p:nvSpPr>
        <p:spPr>
          <a:xfrm>
            <a:off x="46355" y="6211230"/>
            <a:ext cx="1769806" cy="662920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dirty="0">
                <a:solidFill>
                  <a:schemeClr val="bg1"/>
                </a:solidFill>
              </a:rPr>
              <a:t>DAY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"/>
          <p:cNvSpPr txBox="1">
            <a:spLocks noGrp="1"/>
          </p:cNvSpPr>
          <p:nvPr>
            <p:ph type="title"/>
          </p:nvPr>
        </p:nvSpPr>
        <p:spPr>
          <a:xfrm>
            <a:off x="628650" y="1144857"/>
            <a:ext cx="7886700" cy="95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TSL (Soft) Skills Matrix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FF54AC-D23E-4BE8-87B1-431B709E5A4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4.10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28FE348D-AD3B-4D7F-A244-83202B64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7260936-4C82-44CB-ACC6-39CCA4ABD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187119B-9F9B-4D0E-918E-62817CC72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4314EA-315F-4359-8480-2E0FF2A0C9FF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53;p17">
            <a:extLst>
              <a:ext uri="{FF2B5EF4-FFF2-40B4-BE49-F238E27FC236}">
                <a16:creationId xmlns:a16="http://schemas.microsoft.com/office/drawing/2014/main" id="{0CEFB1D6-9232-44D4-9FD0-69CB65A52E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265" y="1933448"/>
            <a:ext cx="8105467" cy="40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8108"/>
              <a:buFont typeface="Arial"/>
              <a:buChar char="•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Determine the teaching and learning strategies that will enable </a:t>
            </a:r>
            <a:r>
              <a:rPr lang="en-GB" sz="2400" b="0" i="0" u="none" strike="noStrik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students to practise and strengthen the skills/capabilities/ dispositions outlined under each of the key skills headings assigned to your group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4844"/>
              <a:buNone/>
            </a:pPr>
            <a:endParaRPr lang="en-GB"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8108"/>
              <a:buFont typeface="Arial"/>
              <a:buChar char="•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Be ready to explain the reasons for your choices</a:t>
            </a: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40278-ECC1-4333-AC95-AD17E307F27C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4.11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83E8293-B7B1-4D76-AE4A-DAEE291C0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B83BF07-26E9-40C5-842C-1E4C562B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49EC68C-5BFC-4BBC-8D0C-AF6F94177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BA824E-FF04-4186-8E5B-930C67103432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Google Shape;384;p12">
            <a:extLst>
              <a:ext uri="{FF2B5EF4-FFF2-40B4-BE49-F238E27FC236}">
                <a16:creationId xmlns:a16="http://schemas.microsoft.com/office/drawing/2014/main" id="{E227EBCA-A003-40EA-A40D-F9A674EF0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699851"/>
              </p:ext>
            </p:extLst>
          </p:nvPr>
        </p:nvGraphicFramePr>
        <p:xfrm>
          <a:off x="495249" y="1035406"/>
          <a:ext cx="8153500" cy="51206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Building a knowledge (FK)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Oral and written communication (HD)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Negotiation &amp; managing conflict (HD)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Creativity and innovation (A)</a:t>
                      </a:r>
                      <a:endParaRPr sz="18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Reflective thinking (I)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Leadership (HD)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Dealing with an uncertain future (LHL)</a:t>
                      </a:r>
                      <a:endParaRPr sz="18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sound arguments and decisions (A)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Analysing claims/ arguments of others (A)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Networking (I)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Interpersonal skills (HD)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Self-direction (LHL)</a:t>
                      </a:r>
                      <a:endParaRPr sz="1800" u="sng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800" u="sng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Commitment to positive social change at community level (C)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Teamwork (HD)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Applying information to personal, social and/or work life (I)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Evaluating and interpreting information (A)</a:t>
                      </a:r>
                      <a:endParaRPr sz="1800" u="sng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b="1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Selecting appropriate information (A)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Interconnected thinking (I)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Self-management (HD)</a:t>
                      </a: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awareness (C)</a:t>
                      </a:r>
                      <a:endParaRPr sz="1800" u="sng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800" u="sng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2"/>
          <p:cNvSpPr txBox="1">
            <a:spLocks noGrp="1"/>
          </p:cNvSpPr>
          <p:nvPr>
            <p:ph type="body" idx="1"/>
          </p:nvPr>
        </p:nvSpPr>
        <p:spPr>
          <a:xfrm>
            <a:off x="628650" y="1656687"/>
            <a:ext cx="7779854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2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2"/>
          <p:cNvSpPr txBox="1"/>
          <p:nvPr/>
        </p:nvSpPr>
        <p:spPr>
          <a:xfrm>
            <a:off x="826499" y="2556385"/>
            <a:ext cx="7491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i="1" u="none" strike="noStrike" cap="none" dirty="0">
                <a:solidFill>
                  <a:srgbClr val="5D5D5D"/>
                </a:solidFill>
              </a:rPr>
              <a:t>Note to workshop facilitator: </a:t>
            </a:r>
            <a:r>
              <a:rPr lang="en-GB" sz="2400" i="1" u="none" strike="noStrike" cap="none" dirty="0">
                <a:solidFill>
                  <a:srgbClr val="5D5D5D"/>
                </a:solidFill>
              </a:rPr>
              <a:t>insert the link to your selected Day 4 video demonstrating the process of moving from course learning outcomes to teaching and learning strategies: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2400" i="1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1" dirty="0">
                <a:solidFill>
                  <a:srgbClr val="5D5D5D"/>
                </a:solidFill>
              </a:rPr>
              <a:t>Video 4.1a – </a:t>
            </a:r>
            <a:r>
              <a:rPr lang="en-GB" sz="2400" b="1" dirty="0">
                <a:solidFill>
                  <a:srgbClr val="5D5D5D"/>
                </a:solidFill>
                <a:hlinkClick r:id="rId3"/>
              </a:rPr>
              <a:t>www.inasp.info/CR41a</a:t>
            </a:r>
            <a:r>
              <a:rPr lang="en-GB" sz="2400" b="1" dirty="0">
                <a:solidFill>
                  <a:srgbClr val="5D5D5D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u="none" strike="noStrike" cap="none" dirty="0">
                <a:solidFill>
                  <a:srgbClr val="5D5D5D"/>
                </a:solidFill>
              </a:rPr>
              <a:t>Irine Akite of </a:t>
            </a:r>
            <a:r>
              <a:rPr lang="en-GB" sz="2400" u="none" strike="noStrike" cap="none" dirty="0" err="1">
                <a:solidFill>
                  <a:srgbClr val="5D5D5D"/>
                </a:solidFill>
              </a:rPr>
              <a:t>Gulu</a:t>
            </a:r>
            <a:r>
              <a:rPr lang="en-GB" sz="2400" u="none" strike="noStrike" cap="none" dirty="0">
                <a:solidFill>
                  <a:srgbClr val="5D5D5D"/>
                </a:solidFill>
              </a:rPr>
              <a:t> University, Uganda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2400" b="1" u="none" strike="noStrike" cap="none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1" u="none" strike="noStrike" cap="none" dirty="0">
                <a:solidFill>
                  <a:srgbClr val="5D5D5D"/>
                </a:solidFill>
              </a:rPr>
              <a:t>Video 4.1b – </a:t>
            </a:r>
            <a:r>
              <a:rPr lang="en-GB" sz="2400" b="1" u="none" strike="noStrike" cap="none" dirty="0">
                <a:solidFill>
                  <a:srgbClr val="5D5D5D"/>
                </a:solidFill>
                <a:hlinkClick r:id="rId4"/>
              </a:rPr>
              <a:t>www.inasp.info/CR41b</a:t>
            </a:r>
            <a:r>
              <a:rPr lang="en-GB" sz="2400" b="1" u="none" strike="noStrike" cap="none" dirty="0">
                <a:solidFill>
                  <a:srgbClr val="5D5D5D"/>
                </a:solidFill>
              </a:rPr>
              <a:t> </a:t>
            </a:r>
            <a:br>
              <a:rPr lang="en-GB" sz="2400" b="1" i="1" u="none" strike="noStrike" cap="none" dirty="0">
                <a:solidFill>
                  <a:srgbClr val="5D5D5D"/>
                </a:solidFill>
              </a:rPr>
            </a:br>
            <a:r>
              <a:rPr lang="en-GB" sz="2400" u="none" strike="noStrike" cap="none" dirty="0">
                <a:solidFill>
                  <a:srgbClr val="5D5D5D"/>
                </a:solidFill>
              </a:rPr>
              <a:t>Tupokigwe Isagah of </a:t>
            </a:r>
            <a:r>
              <a:rPr lang="en-GB" sz="2400" u="none" strike="noStrike" cap="none" dirty="0" err="1">
                <a:solidFill>
                  <a:srgbClr val="5D5D5D"/>
                </a:solidFill>
              </a:rPr>
              <a:t>Mzumbe</a:t>
            </a:r>
            <a:r>
              <a:rPr lang="en-GB" sz="2400" u="none" strike="noStrike" cap="none" dirty="0">
                <a:solidFill>
                  <a:srgbClr val="5D5D5D"/>
                </a:solidFill>
              </a:rPr>
              <a:t> University, Tanzania</a:t>
            </a:r>
            <a:endParaRPr lang="en-US" sz="2400" u="none" strike="noStrike" cap="none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i="1" u="none" strike="noStrike" cap="none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1" u="none" strike="noStrike" cap="none" dirty="0">
              <a:solidFill>
                <a:srgbClr val="5D5D5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47D51-3E32-4162-A8AA-306280AE864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4.12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1614F949-069E-4A06-9C81-9D6424858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D7025F-FB77-4ED6-923B-510CD0BBD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DA12F864-8653-4B25-8859-B02DE62C8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8C2470-C9C3-422B-9592-D02B70AB086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419;p18">
            <a:extLst>
              <a:ext uri="{FF2B5EF4-FFF2-40B4-BE49-F238E27FC236}">
                <a16:creationId xmlns:a16="http://schemas.microsoft.com/office/drawing/2014/main" id="{868AD278-3D36-4741-BB10-D1DC6C5B3498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150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7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Demonstration: </a:t>
            </a:r>
            <a:r>
              <a:rPr lang="en-GB" sz="47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Moving from Learning Outcomes to Teaching and Learning Strategies</a:t>
            </a:r>
            <a:b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4"/>
          <p:cNvSpPr txBox="1">
            <a:spLocks noGrp="1"/>
          </p:cNvSpPr>
          <p:nvPr>
            <p:ph type="body" idx="1"/>
          </p:nvPr>
        </p:nvSpPr>
        <p:spPr>
          <a:xfrm>
            <a:off x="166255" y="1823754"/>
            <a:ext cx="8879108" cy="4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Proceed to your breakout groups to start selecting teaching and learning strategies which align with your course learning outcomes</a:t>
            </a:r>
          </a:p>
        </p:txBody>
      </p:sp>
      <p:pic>
        <p:nvPicPr>
          <p:cNvPr id="667" name="Google Shape;6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0444" y="2993995"/>
            <a:ext cx="4572000" cy="305181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34"/>
          <p:cNvSpPr txBox="1"/>
          <p:nvPr/>
        </p:nvSpPr>
        <p:spPr>
          <a:xfrm>
            <a:off x="2410444" y="5945492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 err="1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Mzumbe</a:t>
            </a:r>
            <a:r>
              <a:rPr lang="en-US" sz="1800" b="0" i="1" u="none" strike="noStrike" cap="none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University Course Redesign Workshop, January 2019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92794686-64C0-4780-B1A8-406EC8837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423A45EF-45CC-41FE-BBA9-C5DA2AD66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E2ACADB-D608-41AC-95E1-29A11F78A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2428C1-5116-408F-86F5-882D17C1C692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19;p18">
            <a:extLst>
              <a:ext uri="{FF2B5EF4-FFF2-40B4-BE49-F238E27FC236}">
                <a16:creationId xmlns:a16="http://schemas.microsoft.com/office/drawing/2014/main" id="{2A33DEB4-4911-4287-877C-AF7AB3E1853B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Next step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5AAACA-3D53-4C74-B40F-5B61656DEB42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"/>
          <p:cNvSpPr txBox="1">
            <a:spLocks noGrp="1"/>
          </p:cNvSpPr>
          <p:nvPr>
            <p:ph type="title"/>
          </p:nvPr>
        </p:nvSpPr>
        <p:spPr>
          <a:xfrm>
            <a:off x="628650" y="1310899"/>
            <a:ext cx="7886700" cy="134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GB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Most effective teaching and learning strategies to meet learning outcomes </a:t>
            </a:r>
          </a:p>
        </p:txBody>
      </p:sp>
      <p:sp>
        <p:nvSpPr>
          <p:cNvPr id="390" name="Google Shape;390;p16"/>
          <p:cNvSpPr txBox="1">
            <a:spLocks noGrp="1"/>
          </p:cNvSpPr>
          <p:nvPr>
            <p:ph type="body" idx="1"/>
          </p:nvPr>
        </p:nvSpPr>
        <p:spPr>
          <a:xfrm>
            <a:off x="628650" y="2651943"/>
            <a:ext cx="7779854" cy="384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20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</a:pPr>
            <a:r>
              <a:rPr lang="en-GB" sz="28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Which of the teaching and learning strategies and activities that you use in your current courses, do you find the most effective in meeting learning outcomes and why?</a:t>
            </a:r>
            <a:endParaRPr lang="en-GB" sz="2400" dirty="0"/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86F4B67-B4E4-49BF-8B8A-AA7BD0D5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FBE6A10-964E-4C11-AA32-0D9DBA219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D15D223-9CC9-456C-8265-A696FAC3F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023E35-3970-428D-821C-57775F2C0643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46D01D3-1C53-4DF6-95ED-EEE7660DD9F2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EF5A44C-FB9D-40F9-99AD-C70CF6E4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C7F16B9-135A-4E88-9413-1F6AD4A4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085B26A-1B45-40EE-B4E8-5CBCFA44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sp>
        <p:nvSpPr>
          <p:cNvPr id="18" name="Google Shape;368;p14">
            <a:extLst>
              <a:ext uri="{FF2B5EF4-FFF2-40B4-BE49-F238E27FC236}">
                <a16:creationId xmlns:a16="http://schemas.microsoft.com/office/drawing/2014/main" id="{50BC6AC2-8A2A-4635-98C3-D3CDB2B09232}"/>
              </a:ext>
            </a:extLst>
          </p:cNvPr>
          <p:cNvSpPr txBox="1">
            <a:spLocks/>
          </p:cNvSpPr>
          <p:nvPr/>
        </p:nvSpPr>
        <p:spPr>
          <a:xfrm>
            <a:off x="271912" y="1097934"/>
            <a:ext cx="860017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5784CC"/>
              </a:buClr>
              <a:buSzPts val="5400"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The Conversational Framework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32FA5C-9A80-4024-B91A-62046B5370EB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Google Shape;437;gdb36deb6bd_0_0">
            <a:extLst>
              <a:ext uri="{FF2B5EF4-FFF2-40B4-BE49-F238E27FC236}">
                <a16:creationId xmlns:a16="http://schemas.microsoft.com/office/drawing/2014/main" id="{8C77B1FC-58B9-48ED-9CEA-43133FC61C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675" y="2277796"/>
            <a:ext cx="8156700" cy="167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GB" sz="32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Conversational Framework and the six types of learning</a:t>
            </a:r>
            <a:r>
              <a:rPr lang="en-GB" sz="32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32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8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(www.inasp.info/CR42)</a:t>
            </a:r>
            <a:endParaRPr lang="en-GB" sz="28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4891D3-FA00-4E3F-99FC-A8836EA9257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EF5A44C-FB9D-40F9-99AD-C70CF6E4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C7F16B9-135A-4E88-9413-1F6AD4A4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085B26A-1B45-40EE-B4E8-5CBCFA44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sp>
        <p:nvSpPr>
          <p:cNvPr id="18" name="Google Shape;368;p14">
            <a:extLst>
              <a:ext uri="{FF2B5EF4-FFF2-40B4-BE49-F238E27FC236}">
                <a16:creationId xmlns:a16="http://schemas.microsoft.com/office/drawing/2014/main" id="{50BC6AC2-8A2A-4635-98C3-D3CDB2B09232}"/>
              </a:ext>
            </a:extLst>
          </p:cNvPr>
          <p:cNvSpPr txBox="1">
            <a:spLocks/>
          </p:cNvSpPr>
          <p:nvPr/>
        </p:nvSpPr>
        <p:spPr>
          <a:xfrm>
            <a:off x="271912" y="1097934"/>
            <a:ext cx="860017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5784CC"/>
              </a:buClr>
              <a:buSzPts val="5400"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The six types of learning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32FA5C-9A80-4024-B91A-62046B5370EB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Google Shape;453;gcbe2103939_0_28">
            <a:extLst>
              <a:ext uri="{FF2B5EF4-FFF2-40B4-BE49-F238E27FC236}">
                <a16:creationId xmlns:a16="http://schemas.microsoft.com/office/drawing/2014/main" id="{08FE1839-9DC4-4CAF-AD44-DE9591A615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3800" y="2283621"/>
            <a:ext cx="7779900" cy="25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Which types of learning require the least active engagement of students in the learning process and which require the most?</a:t>
            </a:r>
            <a:endParaRPr sz="3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B369D-6BBD-46C9-9FB8-E03F3806AC92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4.16</a:t>
            </a:r>
          </a:p>
        </p:txBody>
      </p:sp>
    </p:spTree>
    <p:extLst>
      <p:ext uri="{BB962C8B-B14F-4D97-AF65-F5344CB8AC3E}">
        <p14:creationId xmlns:p14="http://schemas.microsoft.com/office/powerpoint/2010/main" val="125462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EF5A44C-FB9D-40F9-99AD-C70CF6E4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C7F16B9-135A-4E88-9413-1F6AD4A4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085B26A-1B45-40EE-B4E8-5CBCFA44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sp>
        <p:nvSpPr>
          <p:cNvPr id="18" name="Google Shape;368;p14">
            <a:extLst>
              <a:ext uri="{FF2B5EF4-FFF2-40B4-BE49-F238E27FC236}">
                <a16:creationId xmlns:a16="http://schemas.microsoft.com/office/drawing/2014/main" id="{50BC6AC2-8A2A-4635-98C3-D3CDB2B09232}"/>
              </a:ext>
            </a:extLst>
          </p:cNvPr>
          <p:cNvSpPr txBox="1">
            <a:spLocks/>
          </p:cNvSpPr>
          <p:nvPr/>
        </p:nvSpPr>
        <p:spPr>
          <a:xfrm>
            <a:off x="271912" y="1097934"/>
            <a:ext cx="860017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5784CC"/>
              </a:buClr>
              <a:buSzPts val="5400"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The six types of learning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32FA5C-9A80-4024-B91A-62046B5370EB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Google Shape;476;p19">
            <a:extLst>
              <a:ext uri="{FF2B5EF4-FFF2-40B4-BE49-F238E27FC236}">
                <a16:creationId xmlns:a16="http://schemas.microsoft.com/office/drawing/2014/main" id="{90DF6239-B3A9-49C4-B362-14B29DA0C3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868229"/>
              </p:ext>
            </p:extLst>
          </p:nvPr>
        </p:nvGraphicFramePr>
        <p:xfrm>
          <a:off x="931258" y="1931103"/>
          <a:ext cx="7150350" cy="4358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chemeClr val="accent5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Learning Type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chemeClr val="accent5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Level of active engagement of students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Acquisition (read, watch, listen)</a:t>
                      </a:r>
                      <a:endParaRPr sz="28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 dirty="0">
                          <a:solidFill>
                            <a:srgbClr val="FF0000"/>
                          </a:solidFill>
                        </a:rPr>
                        <a:t>LOW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7F7F7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 dirty="0">
                          <a:solidFill>
                            <a:srgbClr val="FF0000"/>
                          </a:solidFill>
                        </a:rPr>
                        <a:t>HIGH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Inquiry</a:t>
                      </a:r>
                      <a:r>
                        <a:rPr lang="en-GB" sz="2800" u="none" strike="noStrike" cap="none">
                          <a:solidFill>
                            <a:srgbClr val="7F7F7F"/>
                          </a:solidFill>
                        </a:rPr>
                        <a:t> (</a:t>
                      </a:r>
                      <a:r>
                        <a:rPr lang="en-GB" sz="2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investigation)</a:t>
                      </a:r>
                      <a:endParaRPr sz="28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Discussion</a:t>
                      </a:r>
                      <a:endParaRPr sz="28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Practice</a:t>
                      </a:r>
                      <a:endParaRPr sz="28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Collaboration</a:t>
                      </a:r>
                      <a:endParaRPr sz="28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0" i="0" u="none" strike="noStrike" cap="none" dirty="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Production</a:t>
                      </a:r>
                      <a:endParaRPr sz="2800" u="none" strike="noStrike" cap="none" dirty="0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id="{641D909D-4DF7-4254-A3CB-E1343347CD60}"/>
              </a:ext>
            </a:extLst>
          </p:cNvPr>
          <p:cNvSpPr/>
          <p:nvPr/>
        </p:nvSpPr>
        <p:spPr>
          <a:xfrm>
            <a:off x="6080166" y="3230088"/>
            <a:ext cx="415637" cy="2411224"/>
          </a:xfrm>
          <a:prstGeom prst="downArrow">
            <a:avLst/>
          </a:prstGeom>
          <a:noFill/>
          <a:ln>
            <a:solidFill>
              <a:srgbClr val="51A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04B66C-A2BD-4186-A912-2E9A20CAAF8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4.17</a:t>
            </a:r>
          </a:p>
        </p:txBody>
      </p:sp>
    </p:spTree>
    <p:extLst>
      <p:ext uri="{BB962C8B-B14F-4D97-AF65-F5344CB8AC3E}">
        <p14:creationId xmlns:p14="http://schemas.microsoft.com/office/powerpoint/2010/main" val="63806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"/>
          <p:cNvSpPr txBox="1">
            <a:spLocks noGrp="1"/>
          </p:cNvSpPr>
          <p:nvPr>
            <p:ph type="title"/>
          </p:nvPr>
        </p:nvSpPr>
        <p:spPr>
          <a:xfrm>
            <a:off x="628650" y="1117146"/>
            <a:ext cx="7886700" cy="95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GB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Teaching and learning strategies and the six types of learning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86F4B67-B4E4-49BF-8B8A-AA7BD0D5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FBE6A10-964E-4C11-AA32-0D9DBA219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D15D223-9CC9-456C-8265-A696FAC3F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023E35-3970-428D-821C-57775F2C0643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538;p23">
            <a:extLst>
              <a:ext uri="{FF2B5EF4-FFF2-40B4-BE49-F238E27FC236}">
                <a16:creationId xmlns:a16="http://schemas.microsoft.com/office/drawing/2014/main" id="{9AE82E3E-14A1-4F3E-8EE6-234F226E63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2262072"/>
            <a:ext cx="7779854" cy="36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000"/>
              <a:buChar char="•"/>
            </a:pPr>
            <a:r>
              <a:rPr lang="en-GB" sz="24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lang="en-GB" sz="2400" u="sng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en-GB" sz="24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of the six types of learning do the strategies in the ‘Final list of teaching and learning strategies’ belong?</a:t>
            </a: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lang="en-GB" sz="10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000"/>
              <a:buChar char="•"/>
            </a:pPr>
            <a:r>
              <a:rPr lang="en-GB" sz="24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Come up with at least one strategy for each of the six types of learning.</a:t>
            </a: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lang="en-GB" sz="10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000"/>
              <a:buChar char="•"/>
            </a:pPr>
            <a:r>
              <a:rPr lang="en-GB" sz="24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Include any new strategies that you can think of.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705E9-6652-48EF-A47D-714BAB596293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4.18</a:t>
            </a:r>
          </a:p>
        </p:txBody>
      </p:sp>
    </p:spTree>
    <p:extLst>
      <p:ext uri="{BB962C8B-B14F-4D97-AF65-F5344CB8AC3E}">
        <p14:creationId xmlns:p14="http://schemas.microsoft.com/office/powerpoint/2010/main" val="135965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"/>
          <p:cNvSpPr txBox="1">
            <a:spLocks noGrp="1"/>
          </p:cNvSpPr>
          <p:nvPr>
            <p:ph type="title"/>
          </p:nvPr>
        </p:nvSpPr>
        <p:spPr>
          <a:xfrm>
            <a:off x="628650" y="1137258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Padlet with example teaching and learning activities/strategies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EE7BC84E-C7D6-4649-9A17-4A3B50532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33C149E0-77CF-48F2-BB81-5D829D426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DFF2E1A-DA87-43C0-9D0C-37AC0F62F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198FEE-64EA-4A41-9DA4-CEBC0C0961C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Google Shape;509;gdb1858ddd2_0_0">
            <a:extLst>
              <a:ext uri="{FF2B5EF4-FFF2-40B4-BE49-F238E27FC236}">
                <a16:creationId xmlns:a16="http://schemas.microsoft.com/office/drawing/2014/main" id="{EE8696B5-4D1D-418E-B4FB-AD7767945C08}"/>
              </a:ext>
            </a:extLst>
          </p:cNvPr>
          <p:cNvSpPr txBox="1">
            <a:spLocks/>
          </p:cNvSpPr>
          <p:nvPr/>
        </p:nvSpPr>
        <p:spPr>
          <a:xfrm>
            <a:off x="735500" y="2471025"/>
            <a:ext cx="7779900" cy="3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/>
              <a:buNone/>
            </a:pPr>
            <a:r>
              <a:rPr lang="en-GB" sz="32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Link: 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/>
              <a:buNone/>
            </a:pPr>
            <a:r>
              <a:rPr lang="en-GB" sz="3200" u="sng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Padlet: teaching and learning activities / strategies</a:t>
            </a:r>
            <a:endParaRPr lang="en-GB" sz="3200" u="sng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/>
              <a:buNone/>
            </a:pPr>
            <a:endParaRPr lang="en-GB" sz="3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EF7FB6-2F8A-49A8-B7EA-4BC19617482A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92f56e5c9_0_28"/>
          <p:cNvSpPr txBox="1">
            <a:spLocks noGrp="1"/>
          </p:cNvSpPr>
          <p:nvPr>
            <p:ph type="title"/>
          </p:nvPr>
        </p:nvSpPr>
        <p:spPr>
          <a:xfrm>
            <a:off x="628650" y="900384"/>
            <a:ext cx="7886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600"/>
              <a:buFont typeface="Georgia"/>
              <a:buNone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Day 4: Teaching and learning strategies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C0612669-281D-4588-A97B-9FD54AFF2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6E07B63-32B3-444B-B2E2-BFDF5876A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EAEB544-19DA-4338-BE17-F9BB6494B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64A2B5-C4D0-4437-BD7A-CB6CBE5004C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Google Shape;250;gcf55ba4cea_0_0">
            <a:extLst>
              <a:ext uri="{FF2B5EF4-FFF2-40B4-BE49-F238E27FC236}">
                <a16:creationId xmlns:a16="http://schemas.microsoft.com/office/drawing/2014/main" id="{899B8DCD-DDE7-4105-B902-BB37AE31955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5805" y="1673169"/>
            <a:ext cx="5468742" cy="40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1;gcf55ba4cea_0_0">
            <a:extLst>
              <a:ext uri="{FF2B5EF4-FFF2-40B4-BE49-F238E27FC236}">
                <a16:creationId xmlns:a16="http://schemas.microsoft.com/office/drawing/2014/main" id="{331B279C-407D-45E1-94C1-A2DB7FC4A24C}"/>
              </a:ext>
            </a:extLst>
          </p:cNvPr>
          <p:cNvSpPr txBox="1"/>
          <p:nvPr/>
        </p:nvSpPr>
        <p:spPr>
          <a:xfrm>
            <a:off x="1816161" y="5862816"/>
            <a:ext cx="55483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University of Dodoma Course Redesign Workshop, September 2019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69FD9-8C5D-46BB-8581-B729C1B75366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Ensuring the best and most effective learning experience for your students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615;p28">
            <a:extLst>
              <a:ext uri="{FF2B5EF4-FFF2-40B4-BE49-F238E27FC236}">
                <a16:creationId xmlns:a16="http://schemas.microsoft.com/office/drawing/2014/main" id="{C1321CFF-7B3A-4DED-8AFC-DE8F82DFC9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2072" y="1817441"/>
            <a:ext cx="7779854" cy="411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Char char="•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Are you combining a rich mix of learning activities which balance all six learning types to make for the best possible learning experience for your students?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endParaRPr lang="en-GB" sz="10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Char char="•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strategies/ activities do you need to change or add, to ensure the student learning experience is as effective as possible?</a:t>
            </a:r>
            <a:endParaRPr lang="en-GB" sz="2400" b="1" i="1" dirty="0">
              <a:solidFill>
                <a:srgbClr val="7F7F7F"/>
              </a:solidFill>
              <a:highlight>
                <a:srgbClr val="FF99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33D567-D20F-41A8-B4D0-8E05F170997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Reflection</a:t>
            </a:r>
          </a:p>
        </p:txBody>
      </p:sp>
      <p:sp>
        <p:nvSpPr>
          <p:cNvPr id="11" name="Google Shape;630;p29">
            <a:extLst>
              <a:ext uri="{FF2B5EF4-FFF2-40B4-BE49-F238E27FC236}">
                <a16:creationId xmlns:a16="http://schemas.microsoft.com/office/drawing/2014/main" id="{57ADA1D7-CEBA-415A-941D-48E7B9DA14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2072" y="2044129"/>
            <a:ext cx="7779854" cy="40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000"/>
              <a:buAutoNum type="arabicPeriod"/>
            </a:pPr>
            <a:r>
              <a:rPr lang="en-GB" sz="24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How has my learning increased because of the readings, what new observations did I make?</a:t>
            </a:r>
            <a:endParaRPr lang="en-GB" sz="2400" dirty="0"/>
          </a:p>
          <a:p>
            <a:pPr marL="6858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+mj-lt"/>
              <a:buAutoNum type="arabicPeriod"/>
            </a:pPr>
            <a:endParaRPr lang="en-GB" sz="24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000"/>
              <a:buAutoNum type="arabicPeriod"/>
            </a:pPr>
            <a:r>
              <a:rPr lang="en-GB" sz="24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During the facilitation of the previous session, can I identify and describe some of the stages the session went through and how they align with the Transformative Learning Cycle?</a:t>
            </a: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A1E3D-B1C2-479B-AA13-0089CFA4ED3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4.21</a:t>
            </a:r>
          </a:p>
        </p:txBody>
      </p:sp>
    </p:spTree>
    <p:extLst>
      <p:ext uri="{BB962C8B-B14F-4D97-AF65-F5344CB8AC3E}">
        <p14:creationId xmlns:p14="http://schemas.microsoft.com/office/powerpoint/2010/main" val="145821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Phases of the Transformative </a:t>
            </a:r>
            <a:b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Learning Cycle 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645;p30">
            <a:extLst>
              <a:ext uri="{FF2B5EF4-FFF2-40B4-BE49-F238E27FC236}">
                <a16:creationId xmlns:a16="http://schemas.microsoft.com/office/drawing/2014/main" id="{41B613C3-D11D-44EA-B48A-C7EA67D956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957534"/>
            <a:ext cx="7779854" cy="40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SzPts val="2400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Concrete experience - an activity that gets learners to surface their misconceptions about a concept.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endParaRPr lang="en-GB"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8100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SzPts val="2400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Reflective observation - an activity that gets learners to observe their thinking about a concept.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endParaRPr lang="en-GB"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8100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SzPts val="2400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Abstract conceptualisation - this is the point where the facts that underpin a concept are introduced.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endParaRPr lang="en-GB"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8100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SzPts val="2400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Active experimentation - an activity that gets the learners to test drive their new found knowledge.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40C5F-8958-4827-98C5-3CA4E9E1CBE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4.22</a:t>
            </a:r>
          </a:p>
        </p:txBody>
      </p:sp>
    </p:spTree>
    <p:extLst>
      <p:ext uri="{BB962C8B-B14F-4D97-AF65-F5344CB8AC3E}">
        <p14:creationId xmlns:p14="http://schemas.microsoft.com/office/powerpoint/2010/main" val="411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13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Redesign a single learning session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675;p32">
            <a:extLst>
              <a:ext uri="{FF2B5EF4-FFF2-40B4-BE49-F238E27FC236}">
                <a16:creationId xmlns:a16="http://schemas.microsoft.com/office/drawing/2014/main" id="{36E844F4-778F-40CC-8523-71CCD7FA84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2049" y="2187455"/>
            <a:ext cx="7779900" cy="4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20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Develop a learning session that incorporates:</a:t>
            </a: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lang="en-GB" sz="20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400"/>
              <a:buAutoNum type="arabicPeriod"/>
            </a:pPr>
            <a:r>
              <a:rPr lang="en-GB" sz="20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A lot of sensory input from the students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AutoNum type="arabicPeriod"/>
            </a:pPr>
            <a:r>
              <a:rPr lang="en-GB" sz="2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Reflective questions to surface common assumptions &amp; misconceptions students have about a concept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AutoNum type="arabicPeriod"/>
            </a:pPr>
            <a:r>
              <a:rPr lang="en-GB" sz="2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Factual data that will expose the theories that underpin the field of study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AutoNum type="arabicPeriod"/>
            </a:pPr>
            <a:r>
              <a:rPr lang="en-GB" sz="2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 activity to help formalise new ideas formed due to student interaction with the presented facts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AutoNum type="arabicPeriod"/>
            </a:pPr>
            <a:r>
              <a:rPr lang="en-GB" sz="2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Another experience that will help students to test out their new found knowledge</a:t>
            </a: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</a:pPr>
            <a:endParaRPr sz="3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17B32-CFF1-4F71-AE2D-3B3A8B7E9017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4.23</a:t>
            </a:r>
          </a:p>
        </p:txBody>
      </p:sp>
    </p:spTree>
    <p:extLst>
      <p:ext uri="{BB962C8B-B14F-4D97-AF65-F5344CB8AC3E}">
        <p14:creationId xmlns:p14="http://schemas.microsoft.com/office/powerpoint/2010/main" val="253199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7C7FC6-F9C5-4679-98ED-5AC299687ADA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4.24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120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Formative Evaluation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" name="Google Shape;585;p13">
            <a:extLst>
              <a:ext uri="{FF2B5EF4-FFF2-40B4-BE49-F238E27FC236}">
                <a16:creationId xmlns:a16="http://schemas.microsoft.com/office/drawing/2014/main" id="{96477CE6-520B-4412-B582-7631F109A17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8932" b="5347"/>
          <a:stretch/>
        </p:blipFill>
        <p:spPr>
          <a:xfrm>
            <a:off x="1506541" y="2097741"/>
            <a:ext cx="6130915" cy="424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501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9"/>
          <p:cNvSpPr txBox="1">
            <a:spLocks noGrp="1"/>
          </p:cNvSpPr>
          <p:nvPr>
            <p:ph type="title"/>
          </p:nvPr>
        </p:nvSpPr>
        <p:spPr>
          <a:xfrm>
            <a:off x="628650" y="5175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TESCEA was part of the UKAID-funded SPHEIR </a:t>
            </a:r>
            <a:r>
              <a:rPr lang="en-US" dirty="0" err="1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programme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0" name="Google Shape;840;p59"/>
          <p:cNvSpPr txBox="1">
            <a:spLocks noGrp="1"/>
          </p:cNvSpPr>
          <p:nvPr>
            <p:ph type="body" idx="1"/>
          </p:nvPr>
        </p:nvSpPr>
        <p:spPr>
          <a:xfrm>
            <a:off x="682050" y="1868639"/>
            <a:ext cx="7976528" cy="1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 SPHEIR (Strategic Partnerships for Higher Education Innovation and Reform) </a:t>
            </a:r>
            <a:r>
              <a:rPr lang="en-US" sz="24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supported higher education transformation in focus countries in Sub-Saharan Africa, Asia and the Middle East.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www.spheir.org.uk</a:t>
            </a:r>
            <a:endParaRPr sz="24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1" name="Google Shape;841;p59"/>
          <p:cNvCxnSpPr/>
          <p:nvPr/>
        </p:nvCxnSpPr>
        <p:spPr>
          <a:xfrm>
            <a:off x="153600" y="5456996"/>
            <a:ext cx="88368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9" name="Google Shape;849;p5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8593" y="3921260"/>
            <a:ext cx="3503216" cy="150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0;gdc27d1db17_1_0">
            <a:extLst>
              <a:ext uri="{FF2B5EF4-FFF2-40B4-BE49-F238E27FC236}">
                <a16:creationId xmlns:a16="http://schemas.microsoft.com/office/drawing/2014/main" id="{122C95DA-2D92-4BC8-A3C7-4602F74FA0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587" y="5616794"/>
            <a:ext cx="940424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1;gdc27d1db17_1_0">
            <a:extLst>
              <a:ext uri="{FF2B5EF4-FFF2-40B4-BE49-F238E27FC236}">
                <a16:creationId xmlns:a16="http://schemas.microsoft.com/office/drawing/2014/main" id="{C630C0F1-502D-4BDA-812C-8622A1E33A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9651" y="5695079"/>
            <a:ext cx="877546" cy="81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2;gdc27d1db17_1_0">
            <a:extLst>
              <a:ext uri="{FF2B5EF4-FFF2-40B4-BE49-F238E27FC236}">
                <a16:creationId xmlns:a16="http://schemas.microsoft.com/office/drawing/2014/main" id="{6F13A8BA-7A81-4269-A8B0-F5837401BE8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4015" y="5695121"/>
            <a:ext cx="73106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3;gdc27d1db17_1_0">
            <a:extLst>
              <a:ext uri="{FF2B5EF4-FFF2-40B4-BE49-F238E27FC236}">
                <a16:creationId xmlns:a16="http://schemas.microsoft.com/office/drawing/2014/main" id="{F7682F69-425E-410F-8595-ADEA2FCC78C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9402" y="5658187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4;gdc27d1db17_1_0">
            <a:extLst>
              <a:ext uri="{FF2B5EF4-FFF2-40B4-BE49-F238E27FC236}">
                <a16:creationId xmlns:a16="http://schemas.microsoft.com/office/drawing/2014/main" id="{3EA51C79-90F3-4101-9ED8-17B79C6D4F6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4734" y="5618287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5;gdc27d1db17_1_0">
            <a:extLst>
              <a:ext uri="{FF2B5EF4-FFF2-40B4-BE49-F238E27FC236}">
                <a16:creationId xmlns:a16="http://schemas.microsoft.com/office/drawing/2014/main" id="{DEBEEAB4-073F-4933-8E28-D1EC20534B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20268" y="5976078"/>
            <a:ext cx="1195082" cy="45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7;gdc27d1db17_1_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ADFE0DD-6057-4347-A0F5-B47A7A3D932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78776" y="5673637"/>
            <a:ext cx="940424" cy="77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EC2EE96-5BD0-4E63-9BFB-ABB40EE20D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2191" y="3811303"/>
            <a:ext cx="2382884" cy="13976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767850" y="1307791"/>
            <a:ext cx="7886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600"/>
              <a:buFont typeface="Arial"/>
              <a:buNone/>
            </a:pPr>
            <a:r>
              <a:rPr lang="en-GB" sz="3600" i="0" u="none" strike="noStrike" cap="none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Results from formative evaluation (Day 3)</a:t>
            </a:r>
            <a:endParaRPr sz="3600" dirty="0">
              <a:solidFill>
                <a:srgbClr val="51AC4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DC468-2497-40A3-AD05-92627B68F58C}"/>
              </a:ext>
            </a:extLst>
          </p:cNvPr>
          <p:cNvSpPr txBox="1"/>
          <p:nvPr/>
        </p:nvSpPr>
        <p:spPr>
          <a:xfrm>
            <a:off x="4572000" y="1175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D48548D-5899-4047-8965-3DE9104D4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082F332-6A4D-4888-B774-83FF72A4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2C34C61-1C8D-4109-87AC-766F267C1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AFD29F-74F1-4FC8-BAEC-91FC3DA6F5E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40DBC6E-479E-4AE4-987C-32A4CA605211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628649" y="254639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Gender is… interaction and space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00002451-175E-4462-B788-76B95334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A62B3C1-EDE4-45F9-87EB-CE4EB03F2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80F13EE-0FFE-43BE-B4D4-5429F13E9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E4290-E243-4980-9EC8-2B34B30DE28F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751880A-3ED3-424F-AB2F-94B65BCE53C7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"/>
          <p:cNvSpPr txBox="1">
            <a:spLocks noGrp="1"/>
          </p:cNvSpPr>
          <p:nvPr>
            <p:ph type="title"/>
          </p:nvPr>
        </p:nvSpPr>
        <p:spPr>
          <a:xfrm>
            <a:off x="1400287" y="1222585"/>
            <a:ext cx="634342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5400"/>
              <a:buNone/>
            </a:pPr>
            <a:r>
              <a:rPr lang="en-US" sz="405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Individual reflection</a:t>
            </a:r>
            <a:endParaRPr sz="405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14C208A-9398-403F-8A8F-12EE06E91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ACCB17D-337D-489F-AA53-943A60A25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575E12D-6E47-4011-A0FE-BC4C9CBD8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E99454-2D0D-4DD5-90C4-F7E36EB42D10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37;p16">
            <a:extLst>
              <a:ext uri="{FF2B5EF4-FFF2-40B4-BE49-F238E27FC236}">
                <a16:creationId xmlns:a16="http://schemas.microsoft.com/office/drawing/2014/main" id="{55465800-03D2-44C7-A70A-9F61F2304E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4414" y="2042533"/>
            <a:ext cx="8115170" cy="40545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lvl="0" indent="-381000">
              <a:spcBef>
                <a:spcPts val="1000"/>
              </a:spcBef>
              <a:buClr>
                <a:srgbClr val="7F7F7F"/>
              </a:buClr>
              <a:buSzPts val="2400"/>
              <a:buFont typeface="Arial"/>
              <a:buChar char="●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How have male/female students behaved differently in your class or learning session?</a:t>
            </a:r>
          </a:p>
          <a:p>
            <a:pPr marL="0" lvl="0" indent="0">
              <a:spcBef>
                <a:spcPts val="1000"/>
              </a:spcBef>
              <a:buSzPts val="2800"/>
              <a:buNone/>
            </a:pPr>
            <a:endParaRPr lang="en-GB"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81000">
              <a:spcBef>
                <a:spcPts val="1000"/>
              </a:spcBef>
              <a:buClr>
                <a:srgbClr val="7F7F7F"/>
              </a:buClr>
              <a:buSzPts val="2400"/>
              <a:buFont typeface="Arial"/>
              <a:buChar char="●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was your role as a facilitator of learning in relation to these interactions?</a:t>
            </a:r>
          </a:p>
          <a:p>
            <a:pPr marL="0" lvl="0" indent="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48B21A-E704-46C3-B26E-CCD812BFF620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307798" y="865677"/>
            <a:ext cx="8528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060"/>
              <a:buFont typeface="Georgia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Discussion of Reading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035460-921C-46E0-8F9E-44D0CC14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054F26C-6ABC-4C37-AC76-255189710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807E9E2-C102-4449-ABE0-2C7591F1D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8491C9-FA0C-4E04-BA1D-A74459ACFA30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331;p8">
            <a:extLst>
              <a:ext uri="{FF2B5EF4-FFF2-40B4-BE49-F238E27FC236}">
                <a16:creationId xmlns:a16="http://schemas.microsoft.com/office/drawing/2014/main" id="{2C7F709C-F89C-4AC5-A1D5-62285F24FDFD}"/>
              </a:ext>
            </a:extLst>
          </p:cNvPr>
          <p:cNvSpPr txBox="1">
            <a:spLocks/>
          </p:cNvSpPr>
          <p:nvPr/>
        </p:nvSpPr>
        <p:spPr>
          <a:xfrm>
            <a:off x="531843" y="1779963"/>
            <a:ext cx="8080311" cy="39058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indent="-457200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ideas, terms and concepts stood out for you in the reading? </a:t>
            </a:r>
            <a:r>
              <a:rPr lang="en-GB" sz="24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(refer to your ‘Notes on assigned reading form’ and/or read the summary of key points)</a:t>
            </a:r>
          </a:p>
          <a:p>
            <a:pPr marL="6858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2400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>
              <a:lnSpc>
                <a:spcPct val="100000"/>
              </a:lnSpc>
              <a:spcBef>
                <a:spcPts val="1800"/>
              </a:spcBef>
              <a:buClr>
                <a:srgbClr val="7F7F7F"/>
              </a:buClr>
              <a:buSzPts val="28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do you understand by the term thinking? </a:t>
            </a:r>
            <a:r>
              <a:rPr lang="en-GB" sz="24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(write one sentence per sticky note)</a:t>
            </a: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73B43-9133-4433-A6CA-0ABF9D191596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307798" y="865677"/>
            <a:ext cx="8528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060"/>
              <a:buFont typeface="Georgia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Discussion of Reading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035460-921C-46E0-8F9E-44D0CC14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054F26C-6ABC-4C37-AC76-255189710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807E9E2-C102-4449-ABE0-2C7591F1D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8491C9-FA0C-4E04-BA1D-A74459ACFA30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331;p8">
            <a:extLst>
              <a:ext uri="{FF2B5EF4-FFF2-40B4-BE49-F238E27FC236}">
                <a16:creationId xmlns:a16="http://schemas.microsoft.com/office/drawing/2014/main" id="{2C7F709C-F89C-4AC5-A1D5-62285F24FDFD}"/>
              </a:ext>
            </a:extLst>
          </p:cNvPr>
          <p:cNvSpPr txBox="1">
            <a:spLocks/>
          </p:cNvSpPr>
          <p:nvPr/>
        </p:nvSpPr>
        <p:spPr>
          <a:xfrm>
            <a:off x="531843" y="1779963"/>
            <a:ext cx="8080311" cy="39058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indent="-457200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do you mean when you say ‘I want my students to think’?</a:t>
            </a:r>
          </a:p>
          <a:p>
            <a:pPr lvl="0" indent="-457200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Calibri"/>
              <a:buAutoNum type="arabicPeriod"/>
            </a:pPr>
            <a:endParaRPr lang="en-GB"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kinds of thinking do you value in your course?</a:t>
            </a:r>
          </a:p>
          <a:p>
            <a:pPr lvl="0" indent="-457200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Calibri"/>
              <a:buAutoNum type="arabicPeriod"/>
            </a:pPr>
            <a:endParaRPr lang="en-GB"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ts val="28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teaching and learning strategies can promote the kinds of thinking that you value in your course?</a:t>
            </a: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E2550-6AEB-45CA-AAFA-AF1F6528140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4.7</a:t>
            </a:r>
          </a:p>
        </p:txBody>
      </p:sp>
    </p:spTree>
    <p:extLst>
      <p:ext uri="{BB962C8B-B14F-4D97-AF65-F5344CB8AC3E}">
        <p14:creationId xmlns:p14="http://schemas.microsoft.com/office/powerpoint/2010/main" val="425780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307796" y="1158773"/>
            <a:ext cx="8528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060"/>
              <a:buFont typeface="Georgia"/>
              <a:buNone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A weaving together of ideas across the four readings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035460-921C-46E0-8F9E-44D0CC14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054F26C-6ABC-4C37-AC76-255189710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807E9E2-C102-4449-ABE0-2C7591F1D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8491C9-FA0C-4E04-BA1D-A74459ACFA30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331;p8">
            <a:extLst>
              <a:ext uri="{FF2B5EF4-FFF2-40B4-BE49-F238E27FC236}">
                <a16:creationId xmlns:a16="http://schemas.microsoft.com/office/drawing/2014/main" id="{2C7F709C-F89C-4AC5-A1D5-62285F24FDFD}"/>
              </a:ext>
            </a:extLst>
          </p:cNvPr>
          <p:cNvSpPr txBox="1">
            <a:spLocks/>
          </p:cNvSpPr>
          <p:nvPr/>
        </p:nvSpPr>
        <p:spPr>
          <a:xfrm>
            <a:off x="531841" y="2115835"/>
            <a:ext cx="8080311" cy="39058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Look at your Notes on assigned reading forms that you have completed for the </a:t>
            </a: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four </a:t>
            </a: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assigned readings.</a:t>
            </a:r>
            <a:endParaRPr lang="en-GB" sz="2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ideas can you connect or weave together on the basis of the ‘understanding map’ in today’s assigned reading?</a:t>
            </a:r>
            <a:endParaRPr lang="en-GB" sz="2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GB" sz="2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Use an image or metaphor to illustrate this weaving together of ideas.</a:t>
            </a:r>
            <a:endParaRPr lang="en-GB" sz="2400" dirty="0"/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6A35-D7B1-4E6F-B6F5-451D8FF563F1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4.8</a:t>
            </a:r>
          </a:p>
        </p:txBody>
      </p:sp>
    </p:spTree>
    <p:extLst>
      <p:ext uri="{BB962C8B-B14F-4D97-AF65-F5344CB8AC3E}">
        <p14:creationId xmlns:p14="http://schemas.microsoft.com/office/powerpoint/2010/main" val="138939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>
            <a:spLocks noGrp="1"/>
          </p:cNvSpPr>
          <p:nvPr>
            <p:ph type="title"/>
          </p:nvPr>
        </p:nvSpPr>
        <p:spPr>
          <a:xfrm>
            <a:off x="1254233" y="1233259"/>
            <a:ext cx="634342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The Understanding Map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4B5F7721-4A9F-4B50-952C-C81AF34C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E5CBF2E-9CE0-41CA-8992-BAB10E6BB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F88B9B3-2C1B-4D00-97FC-6F86BF518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256A60-D4B8-4AD3-9879-5221D07109BB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423;p15">
            <a:extLst>
              <a:ext uri="{FF2B5EF4-FFF2-40B4-BE49-F238E27FC236}">
                <a16:creationId xmlns:a16="http://schemas.microsoft.com/office/drawing/2014/main" id="{83620641-C427-481A-8505-7AD27C05B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900" y="2019933"/>
            <a:ext cx="8480042" cy="321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Observe closely and describing what is there</a:t>
            </a:r>
            <a:endParaRPr lang="en-GB"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Building explanations and interpretations</a:t>
            </a:r>
            <a:endParaRPr lang="en-GB"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Reasoning with evidence</a:t>
            </a:r>
            <a:endParaRPr lang="en-GB"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Making connections</a:t>
            </a:r>
            <a:endParaRPr lang="en-GB"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Considering different viewpoints and perspectives</a:t>
            </a:r>
            <a:endParaRPr lang="en-GB"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Capturing the heart and forming conclusions</a:t>
            </a:r>
            <a:endParaRPr lang="en-GB"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Wondering and asking questions</a:t>
            </a:r>
            <a:endParaRPr lang="en-GB"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GB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Uncovering complexity and going below the surface of things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GB" sz="1200" dirty="0"/>
              <a:t>Source: </a:t>
            </a:r>
            <a:r>
              <a:rPr lang="en-GB" sz="1200" dirty="0" err="1"/>
              <a:t>Ritchhart</a:t>
            </a:r>
            <a:r>
              <a:rPr lang="en-GB" sz="1200" dirty="0"/>
              <a:t>, R., Church, M. &amp; Morrison, K., (2011). “Chapter 1 – Unpacking Thinking.” Making Thinking Visible: How to promote engagement, understanding, and independence for all learners. Jossey- Bass. page 10-15.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32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5900E-93A3-417E-A142-C7D40DAE0BB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4.9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45AB960FE54F224EABB07E78153F48D1009C8C2631AD7BD14685B1801652E631EF" ma:contentTypeVersion="1" ma:contentTypeDescription="" ma:contentTypeScope="" ma:versionID="f93296b0ca8b7566d611830e423561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C0EDE6-8D47-4E6F-8F2F-D9DA50328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E0A50A-8E0A-4695-A702-0A368CC33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0BB7B-CCD9-45F6-A80A-0CC743DB0A4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1208</Words>
  <Application>Microsoft Office PowerPoint</Application>
  <PresentationFormat>On-screen Show (4:3)</PresentationFormat>
  <Paragraphs>193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</vt:lpstr>
      <vt:lpstr>Office Theme</vt:lpstr>
      <vt:lpstr>1_Office Theme</vt:lpstr>
      <vt:lpstr>Course Redesign for Significant Learning and Transformation Workshop</vt:lpstr>
      <vt:lpstr>Day 4: Teaching and learning strategies</vt:lpstr>
      <vt:lpstr>Results from formative evaluation (Day 3)</vt:lpstr>
      <vt:lpstr>Gender is… interaction and space</vt:lpstr>
      <vt:lpstr>Individual reflection</vt:lpstr>
      <vt:lpstr>Discussion of Reading</vt:lpstr>
      <vt:lpstr>Discussion of Reading</vt:lpstr>
      <vt:lpstr>A weaving together of ideas across the four readings</vt:lpstr>
      <vt:lpstr>The Understanding Map</vt:lpstr>
      <vt:lpstr>TSL (Soft) Skills Matrix</vt:lpstr>
      <vt:lpstr>PowerPoint Presentation</vt:lpstr>
      <vt:lpstr>PowerPoint Presentation</vt:lpstr>
      <vt:lpstr>PowerPoint Presentation</vt:lpstr>
      <vt:lpstr>Most effective teaching and learning strategies to meet learning outcomes </vt:lpstr>
      <vt:lpstr>Conversational Framework and the six types of learning  (www.inasp.info/CR42)</vt:lpstr>
      <vt:lpstr>PowerPoint Presentation</vt:lpstr>
      <vt:lpstr>PowerPoint Presentation</vt:lpstr>
      <vt:lpstr>Teaching and learning strategies and the six types of learning</vt:lpstr>
      <vt:lpstr>Padlet with example teaching and learning activities/strategies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TESCEA was part of the UKAID-funded SPHEIR 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Redesign for Significant Learning and Transformation Workshop</dc:title>
  <dc:creator>Jennifer Chapin</dc:creator>
  <cp:lastModifiedBy>Sian Harris</cp:lastModifiedBy>
  <cp:revision>4</cp:revision>
  <dcterms:created xsi:type="dcterms:W3CDTF">2018-08-01T11:25:02Z</dcterms:created>
  <dcterms:modified xsi:type="dcterms:W3CDTF">2021-12-14T16:44:24Z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0x01010045AB960FE54F224EABB07E78153F48D1009C8C2631AD7BD14685B1801652E631EF</vt:lpwstr>
  </property>
</Properties>
</file>