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0" r:id="rId5"/>
    <p:sldMasterId id="2147483662" r:id="rId6"/>
  </p:sldMasterIdLst>
  <p:notesMasterIdLst>
    <p:notesMasterId r:id="rId41"/>
  </p:notesMasterIdLst>
  <p:sldIdLst>
    <p:sldId id="311" r:id="rId7"/>
    <p:sldId id="257" r:id="rId8"/>
    <p:sldId id="258" r:id="rId9"/>
    <p:sldId id="301" r:id="rId10"/>
    <p:sldId id="302" r:id="rId11"/>
    <p:sldId id="259" r:id="rId12"/>
    <p:sldId id="260" r:id="rId13"/>
    <p:sldId id="303" r:id="rId14"/>
    <p:sldId id="304" r:id="rId15"/>
    <p:sldId id="261" r:id="rId16"/>
    <p:sldId id="262" r:id="rId17"/>
    <p:sldId id="263" r:id="rId18"/>
    <p:sldId id="264" r:id="rId19"/>
    <p:sldId id="265" r:id="rId20"/>
    <p:sldId id="267" r:id="rId21"/>
    <p:sldId id="272" r:id="rId22"/>
    <p:sldId id="268" r:id="rId23"/>
    <p:sldId id="270" r:id="rId24"/>
    <p:sldId id="271" r:id="rId25"/>
    <p:sldId id="273" r:id="rId26"/>
    <p:sldId id="305" r:id="rId27"/>
    <p:sldId id="306" r:id="rId28"/>
    <p:sldId id="286" r:id="rId29"/>
    <p:sldId id="288" r:id="rId30"/>
    <p:sldId id="278" r:id="rId31"/>
    <p:sldId id="290" r:id="rId32"/>
    <p:sldId id="280" r:id="rId33"/>
    <p:sldId id="307" r:id="rId34"/>
    <p:sldId id="308" r:id="rId35"/>
    <p:sldId id="309" r:id="rId36"/>
    <p:sldId id="310" r:id="rId37"/>
    <p:sldId id="282" r:id="rId38"/>
    <p:sldId id="284" r:id="rId39"/>
    <p:sldId id="312" r:id="rId4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gcD81r9NwD3ynA27ktFStkS8zjO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lise Denni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A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4989EC-2A3A-4240-8E1C-6C628F980544}" v="52" dt="2021-12-14T16:43:26.704"/>
  </p1510:revLst>
</p1510:revInfo>
</file>

<file path=ppt/tableStyles.xml><?xml version="1.0" encoding="utf-8"?>
<a:tblStyleLst xmlns:a="http://schemas.openxmlformats.org/drawingml/2006/main" def="{B13A7E07-249A-4CE3-BF6D-BAD963A84E5D}">
  <a:tblStyle styleId="{B13A7E07-249A-4CE3-BF6D-BAD963A84E5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55" Type="http://customschemas.google.com/relationships/presentationmetadata" Target="meta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notesMaster" Target="notesMasters/notesMaster1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57" Type="http://schemas.openxmlformats.org/officeDocument/2006/relationships/presProps" Target="presProps.xml"/><Relationship Id="rId61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commentAuthors" Target="commentAuthor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an Harris" userId="c0df2758-d740-4b7f-88ff-8072a1e73049" providerId="ADAL" clId="{0F4989EC-2A3A-4240-8E1C-6C628F980544}"/>
    <pc:docChg chg="undo redo custSel addSld delSld modSld sldOrd">
      <pc:chgData name="Sian Harris" userId="c0df2758-d740-4b7f-88ff-8072a1e73049" providerId="ADAL" clId="{0F4989EC-2A3A-4240-8E1C-6C628F980544}" dt="2021-12-14T16:43:33.575" v="602" actId="47"/>
      <pc:docMkLst>
        <pc:docMk/>
      </pc:docMkLst>
      <pc:sldChg chg="modSp del mod">
        <pc:chgData name="Sian Harris" userId="c0df2758-d740-4b7f-88ff-8072a1e73049" providerId="ADAL" clId="{0F4989EC-2A3A-4240-8E1C-6C628F980544}" dt="2021-11-23T09:46:38.721" v="455" actId="47"/>
        <pc:sldMkLst>
          <pc:docMk/>
          <pc:sldMk cId="0" sldId="256"/>
        </pc:sldMkLst>
        <pc:spChg chg="mod">
          <ac:chgData name="Sian Harris" userId="c0df2758-d740-4b7f-88ff-8072a1e73049" providerId="ADAL" clId="{0F4989EC-2A3A-4240-8E1C-6C628F980544}" dt="2021-11-19T23:56:19.888" v="39" actId="20577"/>
          <ac:spMkLst>
            <pc:docMk/>
            <pc:sldMk cId="0" sldId="256"/>
            <ac:spMk id="169" creationId="{00000000-0000-0000-0000-000000000000}"/>
          </ac:spMkLst>
        </pc:spChg>
      </pc:sldChg>
      <pc:sldChg chg="addSp delSp modSp mod">
        <pc:chgData name="Sian Harris" userId="c0df2758-d740-4b7f-88ff-8072a1e73049" providerId="ADAL" clId="{0F4989EC-2A3A-4240-8E1C-6C628F980544}" dt="2021-11-23T10:13:46.504" v="457" actId="13926"/>
        <pc:sldMkLst>
          <pc:docMk/>
          <pc:sldMk cId="0" sldId="257"/>
        </pc:sldMkLst>
        <pc:spChg chg="mod">
          <ac:chgData name="Sian Harris" userId="c0df2758-d740-4b7f-88ff-8072a1e73049" providerId="ADAL" clId="{0F4989EC-2A3A-4240-8E1C-6C628F980544}" dt="2021-11-23T10:13:46.504" v="457" actId="13926"/>
          <ac:spMkLst>
            <pc:docMk/>
            <pc:sldMk cId="0" sldId="257"/>
            <ac:spMk id="5" creationId="{2E404299-9B3D-43EF-B1FC-9FD27EE42D52}"/>
          </ac:spMkLst>
        </pc:spChg>
        <pc:spChg chg="add mod">
          <ac:chgData name="Sian Harris" userId="c0df2758-d740-4b7f-88ff-8072a1e73049" providerId="ADAL" clId="{0F4989EC-2A3A-4240-8E1C-6C628F980544}" dt="2021-11-19T23:57:15.572" v="46" actId="1076"/>
          <ac:spMkLst>
            <pc:docMk/>
            <pc:sldMk cId="0" sldId="257"/>
            <ac:spMk id="14" creationId="{FFD725E3-C6A9-4D16-9B7C-6052A1A05349}"/>
          </ac:spMkLst>
        </pc:spChg>
        <pc:spChg chg="mod">
          <ac:chgData name="Sian Harris" userId="c0df2758-d740-4b7f-88ff-8072a1e73049" providerId="ADAL" clId="{0F4989EC-2A3A-4240-8E1C-6C628F980544}" dt="2021-11-19T23:56:44.400" v="40"/>
          <ac:spMkLst>
            <pc:docMk/>
            <pc:sldMk cId="0" sldId="257"/>
            <ac:spMk id="183" creationId="{00000000-0000-0000-0000-000000000000}"/>
          </ac:spMkLst>
        </pc:spChg>
        <pc:spChg chg="del">
          <ac:chgData name="Sian Harris" userId="c0df2758-d740-4b7f-88ff-8072a1e73049" providerId="ADAL" clId="{0F4989EC-2A3A-4240-8E1C-6C628F980544}" dt="2021-11-19T23:57:10.940" v="45" actId="478"/>
          <ac:spMkLst>
            <pc:docMk/>
            <pc:sldMk cId="0" sldId="257"/>
            <ac:spMk id="193" creationId="{00000000-0000-0000-0000-000000000000}"/>
          </ac:spMkLst>
        </pc:spChg>
        <pc:spChg chg="del">
          <ac:chgData name="Sian Harris" userId="c0df2758-d740-4b7f-88ff-8072a1e73049" providerId="ADAL" clId="{0F4989EC-2A3A-4240-8E1C-6C628F980544}" dt="2021-11-19T23:57:08.813" v="44" actId="478"/>
          <ac:spMkLst>
            <pc:docMk/>
            <pc:sldMk cId="0" sldId="257"/>
            <ac:spMk id="195" creationId="{00000000-0000-0000-0000-000000000000}"/>
          </ac:spMkLst>
        </pc:spChg>
        <pc:picChg chg="add mod">
          <ac:chgData name="Sian Harris" userId="c0df2758-d740-4b7f-88ff-8072a1e73049" providerId="ADAL" clId="{0F4989EC-2A3A-4240-8E1C-6C628F980544}" dt="2021-11-19T23:57:23.131" v="47" actId="1076"/>
          <ac:picMkLst>
            <pc:docMk/>
            <pc:sldMk cId="0" sldId="257"/>
            <ac:picMk id="13" creationId="{3CD4C778-CE7B-4598-9544-27C929001FF0}"/>
          </ac:picMkLst>
        </pc:picChg>
        <pc:picChg chg="del">
          <ac:chgData name="Sian Harris" userId="c0df2758-d740-4b7f-88ff-8072a1e73049" providerId="ADAL" clId="{0F4989EC-2A3A-4240-8E1C-6C628F980544}" dt="2021-11-19T23:57:01.103" v="42" actId="478"/>
          <ac:picMkLst>
            <pc:docMk/>
            <pc:sldMk cId="0" sldId="257"/>
            <ac:picMk id="192" creationId="{00000000-0000-0000-0000-000000000000}"/>
          </ac:picMkLst>
        </pc:picChg>
        <pc:picChg chg="del">
          <ac:chgData name="Sian Harris" userId="c0df2758-d740-4b7f-88ff-8072a1e73049" providerId="ADAL" clId="{0F4989EC-2A3A-4240-8E1C-6C628F980544}" dt="2021-11-19T23:57:02.492" v="43" actId="478"/>
          <ac:picMkLst>
            <pc:docMk/>
            <pc:sldMk cId="0" sldId="257"/>
            <ac:picMk id="194" creationId="{00000000-0000-0000-0000-000000000000}"/>
          </ac:picMkLst>
        </pc:picChg>
      </pc:sldChg>
      <pc:sldChg chg="addSp delSp modSp mod">
        <pc:chgData name="Sian Harris" userId="c0df2758-d740-4b7f-88ff-8072a1e73049" providerId="ADAL" clId="{0F4989EC-2A3A-4240-8E1C-6C628F980544}" dt="2021-11-23T10:13:57.968" v="461" actId="20577"/>
        <pc:sldMkLst>
          <pc:docMk/>
          <pc:sldMk cId="0" sldId="258"/>
        </pc:sldMkLst>
        <pc:spChg chg="add del mod">
          <ac:chgData name="Sian Harris" userId="c0df2758-d740-4b7f-88ff-8072a1e73049" providerId="ADAL" clId="{0F4989EC-2A3A-4240-8E1C-6C628F980544}" dt="2021-11-19T23:58:13.765" v="51" actId="478"/>
          <ac:spMkLst>
            <pc:docMk/>
            <pc:sldMk cId="0" sldId="258"/>
            <ac:spMk id="4" creationId="{51E256BE-11DE-488D-A30E-0AF9E27EDD94}"/>
          </ac:spMkLst>
        </pc:spChg>
        <pc:spChg chg="mod">
          <ac:chgData name="Sian Harris" userId="c0df2758-d740-4b7f-88ff-8072a1e73049" providerId="ADAL" clId="{0F4989EC-2A3A-4240-8E1C-6C628F980544}" dt="2021-11-23T10:13:57.968" v="461" actId="20577"/>
          <ac:spMkLst>
            <pc:docMk/>
            <pc:sldMk cId="0" sldId="258"/>
            <ac:spMk id="6" creationId="{0F4493BF-1174-447F-A921-B98C44818C85}"/>
          </ac:spMkLst>
        </pc:spChg>
        <pc:spChg chg="mod">
          <ac:chgData name="Sian Harris" userId="c0df2758-d740-4b7f-88ff-8072a1e73049" providerId="ADAL" clId="{0F4989EC-2A3A-4240-8E1C-6C628F980544}" dt="2021-11-19T23:58:06.413" v="49" actId="1076"/>
          <ac:spMkLst>
            <pc:docMk/>
            <pc:sldMk cId="0" sldId="258"/>
            <ac:spMk id="201" creationId="{00000000-0000-0000-0000-000000000000}"/>
          </ac:spMkLst>
        </pc:spChg>
        <pc:spChg chg="del">
          <ac:chgData name="Sian Harris" userId="c0df2758-d740-4b7f-88ff-8072a1e73049" providerId="ADAL" clId="{0F4989EC-2A3A-4240-8E1C-6C628F980544}" dt="2021-11-19T23:58:11.046" v="50" actId="478"/>
          <ac:spMkLst>
            <pc:docMk/>
            <pc:sldMk cId="0" sldId="258"/>
            <ac:spMk id="202" creationId="{00000000-0000-0000-0000-000000000000}"/>
          </ac:spMkLst>
        </pc:spChg>
      </pc:sldChg>
      <pc:sldChg chg="addSp delSp modSp mod">
        <pc:chgData name="Sian Harris" userId="c0df2758-d740-4b7f-88ff-8072a1e73049" providerId="ADAL" clId="{0F4989EC-2A3A-4240-8E1C-6C628F980544}" dt="2021-11-23T10:14:36.433" v="475" actId="20577"/>
        <pc:sldMkLst>
          <pc:docMk/>
          <pc:sldMk cId="0" sldId="259"/>
        </pc:sldMkLst>
        <pc:spChg chg="add del mod">
          <ac:chgData name="Sian Harris" userId="c0df2758-d740-4b7f-88ff-8072a1e73049" providerId="ADAL" clId="{0F4989EC-2A3A-4240-8E1C-6C628F980544}" dt="2021-11-19T23:59:23.365" v="56" actId="478"/>
          <ac:spMkLst>
            <pc:docMk/>
            <pc:sldMk cId="0" sldId="259"/>
            <ac:spMk id="3" creationId="{4CE31670-643D-4A20-97AA-A4A62E75212C}"/>
          </ac:spMkLst>
        </pc:spChg>
        <pc:spChg chg="mod">
          <ac:chgData name="Sian Harris" userId="c0df2758-d740-4b7f-88ff-8072a1e73049" providerId="ADAL" clId="{0F4989EC-2A3A-4240-8E1C-6C628F980544}" dt="2021-11-23T10:14:36.433" v="475" actId="20577"/>
          <ac:spMkLst>
            <pc:docMk/>
            <pc:sldMk cId="0" sldId="259"/>
            <ac:spMk id="12" creationId="{8AA24667-F51D-4EFA-9A08-862470E3B18C}"/>
          </ac:spMkLst>
        </pc:spChg>
        <pc:spChg chg="mod">
          <ac:chgData name="Sian Harris" userId="c0df2758-d740-4b7f-88ff-8072a1e73049" providerId="ADAL" clId="{0F4989EC-2A3A-4240-8E1C-6C628F980544}" dt="2021-11-19T23:59:30.805" v="57" actId="1076"/>
          <ac:spMkLst>
            <pc:docMk/>
            <pc:sldMk cId="0" sldId="259"/>
            <ac:spMk id="216" creationId="{00000000-0000-0000-0000-000000000000}"/>
          </ac:spMkLst>
        </pc:spChg>
        <pc:spChg chg="del">
          <ac:chgData name="Sian Harris" userId="c0df2758-d740-4b7f-88ff-8072a1e73049" providerId="ADAL" clId="{0F4989EC-2A3A-4240-8E1C-6C628F980544}" dt="2021-11-19T23:59:18.764" v="55" actId="478"/>
          <ac:spMkLst>
            <pc:docMk/>
            <pc:sldMk cId="0" sldId="259"/>
            <ac:spMk id="217" creationId="{00000000-0000-0000-0000-000000000000}"/>
          </ac:spMkLst>
        </pc:spChg>
      </pc:sldChg>
      <pc:sldChg chg="addSp delSp modSp mod modAnim">
        <pc:chgData name="Sian Harris" userId="c0df2758-d740-4b7f-88ff-8072a1e73049" providerId="ADAL" clId="{0F4989EC-2A3A-4240-8E1C-6C628F980544}" dt="2021-11-23T10:15:20.219" v="482" actId="20577"/>
        <pc:sldMkLst>
          <pc:docMk/>
          <pc:sldMk cId="0" sldId="260"/>
        </pc:sldMkLst>
        <pc:spChg chg="add del mod">
          <ac:chgData name="Sian Harris" userId="c0df2758-d740-4b7f-88ff-8072a1e73049" providerId="ADAL" clId="{0F4989EC-2A3A-4240-8E1C-6C628F980544}" dt="2021-11-20T00:00:32.019" v="63" actId="478"/>
          <ac:spMkLst>
            <pc:docMk/>
            <pc:sldMk cId="0" sldId="260"/>
            <ac:spMk id="3" creationId="{8EB3AEC5-2CC9-4F4C-AB5F-155F383E61E2}"/>
          </ac:spMkLst>
        </pc:spChg>
        <pc:spChg chg="add mod">
          <ac:chgData name="Sian Harris" userId="c0df2758-d740-4b7f-88ff-8072a1e73049" providerId="ADAL" clId="{0F4989EC-2A3A-4240-8E1C-6C628F980544}" dt="2021-11-23T10:15:20.219" v="482" actId="20577"/>
          <ac:spMkLst>
            <pc:docMk/>
            <pc:sldMk cId="0" sldId="260"/>
            <ac:spMk id="9" creationId="{3000245F-B21C-4BBF-A949-1174BDAB887B}"/>
          </ac:spMkLst>
        </pc:spChg>
        <pc:spChg chg="del">
          <ac:chgData name="Sian Harris" userId="c0df2758-d740-4b7f-88ff-8072a1e73049" providerId="ADAL" clId="{0F4989EC-2A3A-4240-8E1C-6C628F980544}" dt="2021-11-23T10:15:07.793" v="479" actId="478"/>
          <ac:spMkLst>
            <pc:docMk/>
            <pc:sldMk cId="0" sldId="260"/>
            <ac:spMk id="12" creationId="{C523D924-E2F0-49DD-9317-E22EA68654F7}"/>
          </ac:spMkLst>
        </pc:spChg>
        <pc:spChg chg="add mod">
          <ac:chgData name="Sian Harris" userId="c0df2758-d740-4b7f-88ff-8072a1e73049" providerId="ADAL" clId="{0F4989EC-2A3A-4240-8E1C-6C628F980544}" dt="2021-11-23T10:15:04.059" v="478" actId="6549"/>
          <ac:spMkLst>
            <pc:docMk/>
            <pc:sldMk cId="0" sldId="260"/>
            <ac:spMk id="19" creationId="{2C7F709C-F89C-4AC5-A1D5-62285F24FDFD}"/>
          </ac:spMkLst>
        </pc:spChg>
        <pc:spChg chg="mod">
          <ac:chgData name="Sian Harris" userId="c0df2758-d740-4b7f-88ff-8072a1e73049" providerId="ADAL" clId="{0F4989EC-2A3A-4240-8E1C-6C628F980544}" dt="2021-11-20T00:01:36.248" v="68" actId="255"/>
          <ac:spMkLst>
            <pc:docMk/>
            <pc:sldMk cId="0" sldId="260"/>
            <ac:spMk id="231" creationId="{00000000-0000-0000-0000-000000000000}"/>
          </ac:spMkLst>
        </pc:spChg>
        <pc:spChg chg="del">
          <ac:chgData name="Sian Harris" userId="c0df2758-d740-4b7f-88ff-8072a1e73049" providerId="ADAL" clId="{0F4989EC-2A3A-4240-8E1C-6C628F980544}" dt="2021-11-20T00:00:05.514" v="59" actId="478"/>
          <ac:spMkLst>
            <pc:docMk/>
            <pc:sldMk cId="0" sldId="260"/>
            <ac:spMk id="232" creationId="{00000000-0000-0000-0000-000000000000}"/>
          </ac:spMkLst>
        </pc:spChg>
        <pc:picChg chg="mod">
          <ac:chgData name="Sian Harris" userId="c0df2758-d740-4b7f-88ff-8072a1e73049" providerId="ADAL" clId="{0F4989EC-2A3A-4240-8E1C-6C628F980544}" dt="2021-11-20T00:00:48.272" v="66" actId="1076"/>
          <ac:picMkLst>
            <pc:docMk/>
            <pc:sldMk cId="0" sldId="260"/>
            <ac:picMk id="14" creationId="{E054F26C-6ABC-4C37-AC76-255189710C2D}"/>
          </ac:picMkLst>
        </pc:picChg>
      </pc:sldChg>
      <pc:sldChg chg="addSp delSp modSp mod modShow">
        <pc:chgData name="Sian Harris" userId="c0df2758-d740-4b7f-88ff-8072a1e73049" providerId="ADAL" clId="{0F4989EC-2A3A-4240-8E1C-6C628F980544}" dt="2021-11-23T10:15:45.135" v="494" actId="20577"/>
        <pc:sldMkLst>
          <pc:docMk/>
          <pc:sldMk cId="0" sldId="261"/>
        </pc:sldMkLst>
        <pc:spChg chg="add del mod">
          <ac:chgData name="Sian Harris" userId="c0df2758-d740-4b7f-88ff-8072a1e73049" providerId="ADAL" clId="{0F4989EC-2A3A-4240-8E1C-6C628F980544}" dt="2021-11-20T00:05:36.119" v="84" actId="478"/>
          <ac:spMkLst>
            <pc:docMk/>
            <pc:sldMk cId="0" sldId="261"/>
            <ac:spMk id="5" creationId="{AB9DCDE2-4175-4185-9510-93FACBA536CE}"/>
          </ac:spMkLst>
        </pc:spChg>
        <pc:spChg chg="mod">
          <ac:chgData name="Sian Harris" userId="c0df2758-d740-4b7f-88ff-8072a1e73049" providerId="ADAL" clId="{0F4989EC-2A3A-4240-8E1C-6C628F980544}" dt="2021-11-23T10:15:45.135" v="494" actId="20577"/>
          <ac:spMkLst>
            <pc:docMk/>
            <pc:sldMk cId="0" sldId="261"/>
            <ac:spMk id="12" creationId="{BA3B6B4B-6BDA-4611-ADF8-261908A4FFDC}"/>
          </ac:spMkLst>
        </pc:spChg>
        <pc:spChg chg="mod">
          <ac:chgData name="Sian Harris" userId="c0df2758-d740-4b7f-88ff-8072a1e73049" providerId="ADAL" clId="{0F4989EC-2A3A-4240-8E1C-6C628F980544}" dt="2021-11-20T00:05:21.583" v="82"/>
          <ac:spMkLst>
            <pc:docMk/>
            <pc:sldMk cId="0" sldId="261"/>
            <ac:spMk id="16" creationId="{D958ACBC-C0A0-4825-B77D-B30C5BF4B286}"/>
          </ac:spMkLst>
        </pc:spChg>
        <pc:spChg chg="add mod">
          <ac:chgData name="Sian Harris" userId="c0df2758-d740-4b7f-88ff-8072a1e73049" providerId="ADAL" clId="{0F4989EC-2A3A-4240-8E1C-6C628F980544}" dt="2021-11-20T00:05:46.794" v="86" actId="1076"/>
          <ac:spMkLst>
            <pc:docMk/>
            <pc:sldMk cId="0" sldId="261"/>
            <ac:spMk id="22" creationId="{E3827EBD-D699-47F7-93FE-79CC4DDC8079}"/>
          </ac:spMkLst>
        </pc:spChg>
        <pc:spChg chg="add mod">
          <ac:chgData name="Sian Harris" userId="c0df2758-d740-4b7f-88ff-8072a1e73049" providerId="ADAL" clId="{0F4989EC-2A3A-4240-8E1C-6C628F980544}" dt="2021-11-20T00:05:59.539" v="88" actId="1076"/>
          <ac:spMkLst>
            <pc:docMk/>
            <pc:sldMk cId="0" sldId="261"/>
            <ac:spMk id="23" creationId="{B6CD354A-A9F0-4F89-BF2F-F949B5323AB4}"/>
          </ac:spMkLst>
        </pc:spChg>
        <pc:spChg chg="del">
          <ac:chgData name="Sian Harris" userId="c0df2758-d740-4b7f-88ff-8072a1e73049" providerId="ADAL" clId="{0F4989EC-2A3A-4240-8E1C-6C628F980544}" dt="2021-11-20T00:05:32.855" v="83" actId="478"/>
          <ac:spMkLst>
            <pc:docMk/>
            <pc:sldMk cId="0" sldId="261"/>
            <ac:spMk id="247" creationId="{00000000-0000-0000-0000-000000000000}"/>
          </ac:spMkLst>
        </pc:spChg>
      </pc:sldChg>
      <pc:sldChg chg="addSp delSp modSp mod modAnim modShow">
        <pc:chgData name="Sian Harris" userId="c0df2758-d740-4b7f-88ff-8072a1e73049" providerId="ADAL" clId="{0F4989EC-2A3A-4240-8E1C-6C628F980544}" dt="2021-11-23T10:15:58.463" v="499" actId="20577"/>
        <pc:sldMkLst>
          <pc:docMk/>
          <pc:sldMk cId="0" sldId="262"/>
        </pc:sldMkLst>
        <pc:spChg chg="add del mod">
          <ac:chgData name="Sian Harris" userId="c0df2758-d740-4b7f-88ff-8072a1e73049" providerId="ADAL" clId="{0F4989EC-2A3A-4240-8E1C-6C628F980544}" dt="2021-11-20T00:06:52.370" v="92" actId="478"/>
          <ac:spMkLst>
            <pc:docMk/>
            <pc:sldMk cId="0" sldId="262"/>
            <ac:spMk id="3" creationId="{5E73FAFA-B9D7-42F1-9156-1E8C19CBCF13}"/>
          </ac:spMkLst>
        </pc:spChg>
        <pc:spChg chg="add mod">
          <ac:chgData name="Sian Harris" userId="c0df2758-d740-4b7f-88ff-8072a1e73049" providerId="ADAL" clId="{0F4989EC-2A3A-4240-8E1C-6C628F980544}" dt="2021-11-23T10:15:58.463" v="499" actId="20577"/>
          <ac:spMkLst>
            <pc:docMk/>
            <pc:sldMk cId="0" sldId="262"/>
            <ac:spMk id="9" creationId="{B84D55DC-5C5F-4C65-85A2-4D721A9B3671}"/>
          </ac:spMkLst>
        </pc:spChg>
        <pc:spChg chg="del">
          <ac:chgData name="Sian Harris" userId="c0df2758-d740-4b7f-88ff-8072a1e73049" providerId="ADAL" clId="{0F4989EC-2A3A-4240-8E1C-6C628F980544}" dt="2021-11-23T10:15:54.536" v="495" actId="478"/>
          <ac:spMkLst>
            <pc:docMk/>
            <pc:sldMk cId="0" sldId="262"/>
            <ac:spMk id="12" creationId="{066F1659-B86E-4C17-8852-A57D369EE344}"/>
          </ac:spMkLst>
        </pc:spChg>
        <pc:spChg chg="add mod">
          <ac:chgData name="Sian Harris" userId="c0df2758-d740-4b7f-88ff-8072a1e73049" providerId="ADAL" clId="{0F4989EC-2A3A-4240-8E1C-6C628F980544}" dt="2021-11-20T00:07:09.306" v="95" actId="20577"/>
          <ac:spMkLst>
            <pc:docMk/>
            <pc:sldMk cId="0" sldId="262"/>
            <ac:spMk id="19" creationId="{1CD8A143-7E53-4182-8E27-34F68C53E9A3}"/>
          </ac:spMkLst>
        </pc:spChg>
        <pc:spChg chg="mod">
          <ac:chgData name="Sian Harris" userId="c0df2758-d740-4b7f-88ff-8072a1e73049" providerId="ADAL" clId="{0F4989EC-2A3A-4240-8E1C-6C628F980544}" dt="2021-11-20T00:06:42.740" v="90"/>
          <ac:spMkLst>
            <pc:docMk/>
            <pc:sldMk cId="0" sldId="262"/>
            <ac:spMk id="261" creationId="{00000000-0000-0000-0000-000000000000}"/>
          </ac:spMkLst>
        </pc:spChg>
        <pc:spChg chg="del">
          <ac:chgData name="Sian Harris" userId="c0df2758-d740-4b7f-88ff-8072a1e73049" providerId="ADAL" clId="{0F4989EC-2A3A-4240-8E1C-6C628F980544}" dt="2021-11-20T00:06:46.749" v="91" actId="478"/>
          <ac:spMkLst>
            <pc:docMk/>
            <pc:sldMk cId="0" sldId="262"/>
            <ac:spMk id="262" creationId="{00000000-0000-0000-0000-000000000000}"/>
          </ac:spMkLst>
        </pc:spChg>
      </pc:sldChg>
      <pc:sldChg chg="addSp delSp modSp mod modShow">
        <pc:chgData name="Sian Harris" userId="c0df2758-d740-4b7f-88ff-8072a1e73049" providerId="ADAL" clId="{0F4989EC-2A3A-4240-8E1C-6C628F980544}" dt="2021-11-23T10:16:05.517" v="504" actId="20577"/>
        <pc:sldMkLst>
          <pc:docMk/>
          <pc:sldMk cId="0" sldId="263"/>
        </pc:sldMkLst>
        <pc:spChg chg="add del mod">
          <ac:chgData name="Sian Harris" userId="c0df2758-d740-4b7f-88ff-8072a1e73049" providerId="ADAL" clId="{0F4989EC-2A3A-4240-8E1C-6C628F980544}" dt="2021-11-20T00:08:28.788" v="98" actId="478"/>
          <ac:spMkLst>
            <pc:docMk/>
            <pc:sldMk cId="0" sldId="263"/>
            <ac:spMk id="3" creationId="{B2E6B84D-2C67-4A22-95A8-7701EC432D62}"/>
          </ac:spMkLst>
        </pc:spChg>
        <pc:spChg chg="add del mod">
          <ac:chgData name="Sian Harris" userId="c0df2758-d740-4b7f-88ff-8072a1e73049" providerId="ADAL" clId="{0F4989EC-2A3A-4240-8E1C-6C628F980544}" dt="2021-11-20T00:08:32.613" v="100" actId="478"/>
          <ac:spMkLst>
            <pc:docMk/>
            <pc:sldMk cId="0" sldId="263"/>
            <ac:spMk id="5" creationId="{83B5AB93-CDC4-43A6-8E4D-34CCD006703B}"/>
          </ac:spMkLst>
        </pc:spChg>
        <pc:spChg chg="mod">
          <ac:chgData name="Sian Harris" userId="c0df2758-d740-4b7f-88ff-8072a1e73049" providerId="ADAL" clId="{0F4989EC-2A3A-4240-8E1C-6C628F980544}" dt="2021-11-23T10:16:05.517" v="504" actId="20577"/>
          <ac:spMkLst>
            <pc:docMk/>
            <pc:sldMk cId="0" sldId="263"/>
            <ac:spMk id="12" creationId="{8EDE9734-4A5B-4033-99E2-3E06BCAB87BD}"/>
          </ac:spMkLst>
        </pc:spChg>
        <pc:spChg chg="add mod">
          <ac:chgData name="Sian Harris" userId="c0df2758-d740-4b7f-88ff-8072a1e73049" providerId="ADAL" clId="{0F4989EC-2A3A-4240-8E1C-6C628F980544}" dt="2021-11-20T00:08:55.117" v="102" actId="1076"/>
          <ac:spMkLst>
            <pc:docMk/>
            <pc:sldMk cId="0" sldId="263"/>
            <ac:spMk id="22" creationId="{C5A905CD-CF91-407A-8DFA-83ADF5F62986}"/>
          </ac:spMkLst>
        </pc:spChg>
        <pc:spChg chg="del">
          <ac:chgData name="Sian Harris" userId="c0df2758-d740-4b7f-88ff-8072a1e73049" providerId="ADAL" clId="{0F4989EC-2A3A-4240-8E1C-6C628F980544}" dt="2021-11-20T00:08:26.074" v="97" actId="478"/>
          <ac:spMkLst>
            <pc:docMk/>
            <pc:sldMk cId="0" sldId="263"/>
            <ac:spMk id="276" creationId="{00000000-0000-0000-0000-000000000000}"/>
          </ac:spMkLst>
        </pc:spChg>
        <pc:spChg chg="del">
          <ac:chgData name="Sian Harris" userId="c0df2758-d740-4b7f-88ff-8072a1e73049" providerId="ADAL" clId="{0F4989EC-2A3A-4240-8E1C-6C628F980544}" dt="2021-11-20T00:08:30.313" v="99" actId="478"/>
          <ac:spMkLst>
            <pc:docMk/>
            <pc:sldMk cId="0" sldId="263"/>
            <ac:spMk id="277" creationId="{00000000-0000-0000-0000-000000000000}"/>
          </ac:spMkLst>
        </pc:spChg>
        <pc:picChg chg="add mod">
          <ac:chgData name="Sian Harris" userId="c0df2758-d740-4b7f-88ff-8072a1e73049" providerId="ADAL" clId="{0F4989EC-2A3A-4240-8E1C-6C628F980544}" dt="2021-11-20T00:08:55.117" v="102" actId="1076"/>
          <ac:picMkLst>
            <pc:docMk/>
            <pc:sldMk cId="0" sldId="263"/>
            <ac:picMk id="21" creationId="{5AD97771-FF13-4BA5-8C05-1710AB4AC672}"/>
          </ac:picMkLst>
        </pc:picChg>
      </pc:sldChg>
      <pc:sldChg chg="addSp delSp modSp mod modTransition modAnim modShow">
        <pc:chgData name="Sian Harris" userId="c0df2758-d740-4b7f-88ff-8072a1e73049" providerId="ADAL" clId="{0F4989EC-2A3A-4240-8E1C-6C628F980544}" dt="2021-11-23T10:16:14.667" v="508" actId="20577"/>
        <pc:sldMkLst>
          <pc:docMk/>
          <pc:sldMk cId="0" sldId="264"/>
        </pc:sldMkLst>
        <pc:spChg chg="add del mod">
          <ac:chgData name="Sian Harris" userId="c0df2758-d740-4b7f-88ff-8072a1e73049" providerId="ADAL" clId="{0F4989EC-2A3A-4240-8E1C-6C628F980544}" dt="2021-11-20T00:10:11.151" v="106" actId="478"/>
          <ac:spMkLst>
            <pc:docMk/>
            <pc:sldMk cId="0" sldId="264"/>
            <ac:spMk id="3" creationId="{8ACD9D68-4B31-4898-BF97-234999955481}"/>
          </ac:spMkLst>
        </pc:spChg>
        <pc:spChg chg="mod">
          <ac:chgData name="Sian Harris" userId="c0df2758-d740-4b7f-88ff-8072a1e73049" providerId="ADAL" clId="{0F4989EC-2A3A-4240-8E1C-6C628F980544}" dt="2021-11-23T10:16:14.667" v="508" actId="20577"/>
          <ac:spMkLst>
            <pc:docMk/>
            <pc:sldMk cId="0" sldId="264"/>
            <ac:spMk id="12" creationId="{2FBF9B60-3221-4DE7-BB7A-B678C77EE0D8}"/>
          </ac:spMkLst>
        </pc:spChg>
        <pc:spChg chg="add mod">
          <ac:chgData name="Sian Harris" userId="c0df2758-d740-4b7f-88ff-8072a1e73049" providerId="ADAL" clId="{0F4989EC-2A3A-4240-8E1C-6C628F980544}" dt="2021-11-20T00:10:25.487" v="109" actId="1076"/>
          <ac:spMkLst>
            <pc:docMk/>
            <pc:sldMk cId="0" sldId="264"/>
            <ac:spMk id="19" creationId="{EBFA3CF9-C41D-4E87-8D88-76FDCEB04129}"/>
          </ac:spMkLst>
        </pc:spChg>
        <pc:spChg chg="del">
          <ac:chgData name="Sian Harris" userId="c0df2758-d740-4b7f-88ff-8072a1e73049" providerId="ADAL" clId="{0F4989EC-2A3A-4240-8E1C-6C628F980544}" dt="2021-11-20T00:10:06.434" v="105" actId="478"/>
          <ac:spMkLst>
            <pc:docMk/>
            <pc:sldMk cId="0" sldId="264"/>
            <ac:spMk id="290" creationId="{00000000-0000-0000-0000-000000000000}"/>
          </ac:spMkLst>
        </pc:spChg>
        <pc:spChg chg="mod">
          <ac:chgData name="Sian Harris" userId="c0df2758-d740-4b7f-88ff-8072a1e73049" providerId="ADAL" clId="{0F4989EC-2A3A-4240-8E1C-6C628F980544}" dt="2021-11-20T00:09:49.723" v="104"/>
          <ac:spMkLst>
            <pc:docMk/>
            <pc:sldMk cId="0" sldId="264"/>
            <ac:spMk id="298" creationId="{00000000-0000-0000-0000-000000000000}"/>
          </ac:spMkLst>
        </pc:spChg>
      </pc:sldChg>
      <pc:sldChg chg="addSp delSp modSp mod delAnim">
        <pc:chgData name="Sian Harris" userId="c0df2758-d740-4b7f-88ff-8072a1e73049" providerId="ADAL" clId="{0F4989EC-2A3A-4240-8E1C-6C628F980544}" dt="2021-11-23T10:16:21.510" v="513" actId="20577"/>
        <pc:sldMkLst>
          <pc:docMk/>
          <pc:sldMk cId="0" sldId="265"/>
        </pc:sldMkLst>
        <pc:spChg chg="add del mod">
          <ac:chgData name="Sian Harris" userId="c0df2758-d740-4b7f-88ff-8072a1e73049" providerId="ADAL" clId="{0F4989EC-2A3A-4240-8E1C-6C628F980544}" dt="2021-11-20T00:11:25.089" v="117" actId="478"/>
          <ac:spMkLst>
            <pc:docMk/>
            <pc:sldMk cId="0" sldId="265"/>
            <ac:spMk id="3" creationId="{4FD2D3CD-8BCE-4D84-82D6-AB1AA2C8FC3F}"/>
          </ac:spMkLst>
        </pc:spChg>
        <pc:spChg chg="mod">
          <ac:chgData name="Sian Harris" userId="c0df2758-d740-4b7f-88ff-8072a1e73049" providerId="ADAL" clId="{0F4989EC-2A3A-4240-8E1C-6C628F980544}" dt="2021-11-23T10:16:21.510" v="513" actId="20577"/>
          <ac:spMkLst>
            <pc:docMk/>
            <pc:sldMk cId="0" sldId="265"/>
            <ac:spMk id="12" creationId="{6DA62DBB-9D39-40B0-84C1-BF96E8D36720}"/>
          </ac:spMkLst>
        </pc:spChg>
        <pc:spChg chg="add del mod">
          <ac:chgData name="Sian Harris" userId="c0df2758-d740-4b7f-88ff-8072a1e73049" providerId="ADAL" clId="{0F4989EC-2A3A-4240-8E1C-6C628F980544}" dt="2021-11-20T00:11:19.354" v="115"/>
          <ac:spMkLst>
            <pc:docMk/>
            <pc:sldMk cId="0" sldId="265"/>
            <ac:spMk id="17" creationId="{69DA423C-4095-4DB5-ACDA-92930E573465}"/>
          </ac:spMkLst>
        </pc:spChg>
        <pc:spChg chg="add mod">
          <ac:chgData name="Sian Harris" userId="c0df2758-d740-4b7f-88ff-8072a1e73049" providerId="ADAL" clId="{0F4989EC-2A3A-4240-8E1C-6C628F980544}" dt="2021-11-20T00:11:31.147" v="119" actId="1076"/>
          <ac:spMkLst>
            <pc:docMk/>
            <pc:sldMk cId="0" sldId="265"/>
            <ac:spMk id="20" creationId="{83620641-C427-481A-8505-7AD27C05B9BC}"/>
          </ac:spMkLst>
        </pc:spChg>
        <pc:spChg chg="del">
          <ac:chgData name="Sian Harris" userId="c0df2758-d740-4b7f-88ff-8072a1e73049" providerId="ADAL" clId="{0F4989EC-2A3A-4240-8E1C-6C628F980544}" dt="2021-11-20T00:11:22.339" v="116" actId="478"/>
          <ac:spMkLst>
            <pc:docMk/>
            <pc:sldMk cId="0" sldId="265"/>
            <ac:spMk id="304" creationId="{00000000-0000-0000-0000-000000000000}"/>
          </ac:spMkLst>
        </pc:spChg>
        <pc:spChg chg="mod">
          <ac:chgData name="Sian Harris" userId="c0df2758-d740-4b7f-88ff-8072a1e73049" providerId="ADAL" clId="{0F4989EC-2A3A-4240-8E1C-6C628F980544}" dt="2021-11-20T00:11:08.834" v="113"/>
          <ac:spMkLst>
            <pc:docMk/>
            <pc:sldMk cId="0" sldId="265"/>
            <ac:spMk id="312" creationId="{00000000-0000-0000-0000-000000000000}"/>
          </ac:spMkLst>
        </pc:spChg>
      </pc:sldChg>
      <pc:sldChg chg="addSp delSp modSp del mod modAnim">
        <pc:chgData name="Sian Harris" userId="c0df2758-d740-4b7f-88ff-8072a1e73049" providerId="ADAL" clId="{0F4989EC-2A3A-4240-8E1C-6C628F980544}" dt="2021-11-20T00:12:42.746" v="127" actId="47"/>
        <pc:sldMkLst>
          <pc:docMk/>
          <pc:sldMk cId="0" sldId="266"/>
        </pc:sldMkLst>
        <pc:spChg chg="add mod">
          <ac:chgData name="Sian Harris" userId="c0df2758-d740-4b7f-88ff-8072a1e73049" providerId="ADAL" clId="{0F4989EC-2A3A-4240-8E1C-6C628F980544}" dt="2021-11-20T00:12:17.625" v="126" actId="1076"/>
          <ac:spMkLst>
            <pc:docMk/>
            <pc:sldMk cId="0" sldId="266"/>
            <ac:spMk id="17" creationId="{638F3D11-BE4D-4351-A8B8-543777AAE3B9}"/>
          </ac:spMkLst>
        </pc:spChg>
        <pc:spChg chg="mod">
          <ac:chgData name="Sian Harris" userId="c0df2758-d740-4b7f-88ff-8072a1e73049" providerId="ADAL" clId="{0F4989EC-2A3A-4240-8E1C-6C628F980544}" dt="2021-11-20T00:11:51.671" v="120"/>
          <ac:spMkLst>
            <pc:docMk/>
            <pc:sldMk cId="0" sldId="266"/>
            <ac:spMk id="324" creationId="{00000000-0000-0000-0000-000000000000}"/>
          </ac:spMkLst>
        </pc:spChg>
        <pc:spChg chg="del mod">
          <ac:chgData name="Sian Harris" userId="c0df2758-d740-4b7f-88ff-8072a1e73049" providerId="ADAL" clId="{0F4989EC-2A3A-4240-8E1C-6C628F980544}" dt="2021-11-20T00:11:57.899" v="123" actId="478"/>
          <ac:spMkLst>
            <pc:docMk/>
            <pc:sldMk cId="0" sldId="266"/>
            <ac:spMk id="327" creationId="{00000000-0000-0000-0000-000000000000}"/>
          </ac:spMkLst>
        </pc:spChg>
        <pc:picChg chg="del">
          <ac:chgData name="Sian Harris" userId="c0df2758-d740-4b7f-88ff-8072a1e73049" providerId="ADAL" clId="{0F4989EC-2A3A-4240-8E1C-6C628F980544}" dt="2021-11-20T00:11:54.993" v="121" actId="478"/>
          <ac:picMkLst>
            <pc:docMk/>
            <pc:sldMk cId="0" sldId="266"/>
            <ac:picMk id="326" creationId="{00000000-0000-0000-0000-000000000000}"/>
          </ac:picMkLst>
        </pc:picChg>
      </pc:sldChg>
      <pc:sldChg chg="addSp delSp modSp mod delAnim modAnim">
        <pc:chgData name="Sian Harris" userId="c0df2758-d740-4b7f-88ff-8072a1e73049" providerId="ADAL" clId="{0F4989EC-2A3A-4240-8E1C-6C628F980544}" dt="2021-11-23T10:16:32.963" v="519" actId="20577"/>
        <pc:sldMkLst>
          <pc:docMk/>
          <pc:sldMk cId="0" sldId="267"/>
        </pc:sldMkLst>
        <pc:spChg chg="add del mod">
          <ac:chgData name="Sian Harris" userId="c0df2758-d740-4b7f-88ff-8072a1e73049" providerId="ADAL" clId="{0F4989EC-2A3A-4240-8E1C-6C628F980544}" dt="2021-11-20T00:13:30.743" v="129" actId="478"/>
          <ac:spMkLst>
            <pc:docMk/>
            <pc:sldMk cId="0" sldId="267"/>
            <ac:spMk id="3" creationId="{95B68661-12AC-41AB-A905-40D9CACD0706}"/>
          </ac:spMkLst>
        </pc:spChg>
        <pc:spChg chg="mod">
          <ac:chgData name="Sian Harris" userId="c0df2758-d740-4b7f-88ff-8072a1e73049" providerId="ADAL" clId="{0F4989EC-2A3A-4240-8E1C-6C628F980544}" dt="2021-11-23T10:16:32.963" v="519" actId="20577"/>
          <ac:spMkLst>
            <pc:docMk/>
            <pc:sldMk cId="0" sldId="267"/>
            <ac:spMk id="12" creationId="{4857084D-80E3-461C-B4D9-BB9B41A2F036}"/>
          </ac:spMkLst>
        </pc:spChg>
        <pc:spChg chg="add mod">
          <ac:chgData name="Sian Harris" userId="c0df2758-d740-4b7f-88ff-8072a1e73049" providerId="ADAL" clId="{0F4989EC-2A3A-4240-8E1C-6C628F980544}" dt="2021-11-20T00:13:45.269" v="132" actId="14100"/>
          <ac:spMkLst>
            <pc:docMk/>
            <pc:sldMk cId="0" sldId="267"/>
            <ac:spMk id="19" creationId="{55465800-03D2-44C7-A70A-9F61F2304ED1}"/>
          </ac:spMkLst>
        </pc:spChg>
        <pc:spChg chg="del">
          <ac:chgData name="Sian Harris" userId="c0df2758-d740-4b7f-88ff-8072a1e73049" providerId="ADAL" clId="{0F4989EC-2A3A-4240-8E1C-6C628F980544}" dt="2021-11-20T00:13:26.756" v="128" actId="478"/>
          <ac:spMkLst>
            <pc:docMk/>
            <pc:sldMk cId="0" sldId="267"/>
            <ac:spMk id="332" creationId="{00000000-0000-0000-0000-000000000000}"/>
          </ac:spMkLst>
        </pc:spChg>
      </pc:sldChg>
      <pc:sldChg chg="addSp delSp modSp mod delAnim">
        <pc:chgData name="Sian Harris" userId="c0df2758-d740-4b7f-88ff-8072a1e73049" providerId="ADAL" clId="{0F4989EC-2A3A-4240-8E1C-6C628F980544}" dt="2021-11-23T10:16:48.167" v="527" actId="20577"/>
        <pc:sldMkLst>
          <pc:docMk/>
          <pc:sldMk cId="0" sldId="268"/>
        </pc:sldMkLst>
        <pc:spChg chg="add del mod">
          <ac:chgData name="Sian Harris" userId="c0df2758-d740-4b7f-88ff-8072a1e73049" providerId="ADAL" clId="{0F4989EC-2A3A-4240-8E1C-6C628F980544}" dt="2021-11-20T00:15:10.320" v="141" actId="478"/>
          <ac:spMkLst>
            <pc:docMk/>
            <pc:sldMk cId="0" sldId="268"/>
            <ac:spMk id="5" creationId="{4ED28363-2CB6-4E02-B888-5A587A94D040}"/>
          </ac:spMkLst>
        </pc:spChg>
        <pc:spChg chg="mod">
          <ac:chgData name="Sian Harris" userId="c0df2758-d740-4b7f-88ff-8072a1e73049" providerId="ADAL" clId="{0F4989EC-2A3A-4240-8E1C-6C628F980544}" dt="2021-11-23T10:16:48.167" v="527" actId="20577"/>
          <ac:spMkLst>
            <pc:docMk/>
            <pc:sldMk cId="0" sldId="268"/>
            <ac:spMk id="12" creationId="{B8D40278-ECC1-4333-AC95-AD17E307F27C}"/>
          </ac:spMkLst>
        </pc:spChg>
        <pc:spChg chg="add mod">
          <ac:chgData name="Sian Harris" userId="c0df2758-d740-4b7f-88ff-8072a1e73049" providerId="ADAL" clId="{0F4989EC-2A3A-4240-8E1C-6C628F980544}" dt="2021-11-20T00:15:15.736" v="143" actId="1076"/>
          <ac:spMkLst>
            <pc:docMk/>
            <pc:sldMk cId="0" sldId="268"/>
            <ac:spMk id="20" creationId="{0C07DA03-2AB4-4D3C-ADE1-F565A74D1667}"/>
          </ac:spMkLst>
        </pc:spChg>
        <pc:spChg chg="del">
          <ac:chgData name="Sian Harris" userId="c0df2758-d740-4b7f-88ff-8072a1e73049" providerId="ADAL" clId="{0F4989EC-2A3A-4240-8E1C-6C628F980544}" dt="2021-11-20T00:15:06.900" v="140" actId="478"/>
          <ac:spMkLst>
            <pc:docMk/>
            <pc:sldMk cId="0" sldId="268"/>
            <ac:spMk id="346" creationId="{00000000-0000-0000-0000-000000000000}"/>
          </ac:spMkLst>
        </pc:spChg>
        <pc:spChg chg="mod">
          <ac:chgData name="Sian Harris" userId="c0df2758-d740-4b7f-88ff-8072a1e73049" providerId="ADAL" clId="{0F4989EC-2A3A-4240-8E1C-6C628F980544}" dt="2021-11-20T00:14:56.652" v="139"/>
          <ac:spMkLst>
            <pc:docMk/>
            <pc:sldMk cId="0" sldId="268"/>
            <ac:spMk id="354" creationId="{00000000-0000-0000-0000-000000000000}"/>
          </ac:spMkLst>
        </pc:spChg>
      </pc:sldChg>
      <pc:sldChg chg="del">
        <pc:chgData name="Sian Harris" userId="c0df2758-d740-4b7f-88ff-8072a1e73049" providerId="ADAL" clId="{0F4989EC-2A3A-4240-8E1C-6C628F980544}" dt="2021-11-20T00:15:26.852" v="144" actId="47"/>
        <pc:sldMkLst>
          <pc:docMk/>
          <pc:sldMk cId="0" sldId="269"/>
        </pc:sldMkLst>
      </pc:sldChg>
      <pc:sldChg chg="addSp delSp modSp mod delAnim">
        <pc:chgData name="Sian Harris" userId="c0df2758-d740-4b7f-88ff-8072a1e73049" providerId="ADAL" clId="{0F4989EC-2A3A-4240-8E1C-6C628F980544}" dt="2021-11-23T10:16:55.031" v="531" actId="20577"/>
        <pc:sldMkLst>
          <pc:docMk/>
          <pc:sldMk cId="0" sldId="270"/>
        </pc:sldMkLst>
        <pc:spChg chg="add del mod">
          <ac:chgData name="Sian Harris" userId="c0df2758-d740-4b7f-88ff-8072a1e73049" providerId="ADAL" clId="{0F4989EC-2A3A-4240-8E1C-6C628F980544}" dt="2021-11-23T09:22:17.068" v="428" actId="478"/>
          <ac:spMkLst>
            <pc:docMk/>
            <pc:sldMk cId="0" sldId="270"/>
            <ac:spMk id="6" creationId="{93F4174F-BF6D-4477-8D1C-F292996D93E7}"/>
          </ac:spMkLst>
        </pc:spChg>
        <pc:spChg chg="mod">
          <ac:chgData name="Sian Harris" userId="c0df2758-d740-4b7f-88ff-8072a1e73049" providerId="ADAL" clId="{0F4989EC-2A3A-4240-8E1C-6C628F980544}" dt="2021-11-23T10:16:55.031" v="531" actId="20577"/>
          <ac:spMkLst>
            <pc:docMk/>
            <pc:sldMk cId="0" sldId="270"/>
            <ac:spMk id="12" creationId="{873E9F20-EED3-45EB-A7E7-CFFD43601B78}"/>
          </ac:spMkLst>
        </pc:spChg>
        <pc:spChg chg="mod">
          <ac:chgData name="Sian Harris" userId="c0df2758-d740-4b7f-88ff-8072a1e73049" providerId="ADAL" clId="{0F4989EC-2A3A-4240-8E1C-6C628F980544}" dt="2021-11-20T00:15:46.070" v="145"/>
          <ac:spMkLst>
            <pc:docMk/>
            <pc:sldMk cId="0" sldId="270"/>
            <ac:spMk id="18" creationId="{50BC6AC2-8A2A-4635-98C3-D3CDB2B09232}"/>
          </ac:spMkLst>
        </pc:spChg>
        <pc:spChg chg="del">
          <ac:chgData name="Sian Harris" userId="c0df2758-d740-4b7f-88ff-8072a1e73049" providerId="ADAL" clId="{0F4989EC-2A3A-4240-8E1C-6C628F980544}" dt="2021-11-20T00:16:46.339" v="146" actId="478"/>
          <ac:spMkLst>
            <pc:docMk/>
            <pc:sldMk cId="0" sldId="270"/>
            <ac:spMk id="374" creationId="{00000000-0000-0000-0000-000000000000}"/>
          </ac:spMkLst>
        </pc:spChg>
        <pc:picChg chg="add mod modCrop">
          <ac:chgData name="Sian Harris" userId="c0df2758-d740-4b7f-88ff-8072a1e73049" providerId="ADAL" clId="{0F4989EC-2A3A-4240-8E1C-6C628F980544}" dt="2021-11-23T09:22:13.023" v="427" actId="1076"/>
          <ac:picMkLst>
            <pc:docMk/>
            <pc:sldMk cId="0" sldId="270"/>
            <ac:picMk id="3" creationId="{60DD0E26-AA86-40C3-8F18-ED23A892980E}"/>
          </ac:picMkLst>
        </pc:picChg>
        <pc:picChg chg="add del mod">
          <ac:chgData name="Sian Harris" userId="c0df2758-d740-4b7f-88ff-8072a1e73049" providerId="ADAL" clId="{0F4989EC-2A3A-4240-8E1C-6C628F980544}" dt="2021-11-23T09:21:34.084" v="419" actId="478"/>
          <ac:picMkLst>
            <pc:docMk/>
            <pc:sldMk cId="0" sldId="270"/>
            <ac:picMk id="24" creationId="{97DEC24A-DB05-4C23-9040-02509627D79F}"/>
          </ac:picMkLst>
        </pc:picChg>
      </pc:sldChg>
      <pc:sldChg chg="modSp mod">
        <pc:chgData name="Sian Harris" userId="c0df2758-d740-4b7f-88ff-8072a1e73049" providerId="ADAL" clId="{0F4989EC-2A3A-4240-8E1C-6C628F980544}" dt="2021-11-23T10:17:07.090" v="535" actId="20577"/>
        <pc:sldMkLst>
          <pc:docMk/>
          <pc:sldMk cId="0" sldId="271"/>
        </pc:sldMkLst>
        <pc:spChg chg="mod">
          <ac:chgData name="Sian Harris" userId="c0df2758-d740-4b7f-88ff-8072a1e73049" providerId="ADAL" clId="{0F4989EC-2A3A-4240-8E1C-6C628F980544}" dt="2021-11-23T10:17:07.090" v="535" actId="20577"/>
          <ac:spMkLst>
            <pc:docMk/>
            <pc:sldMk cId="0" sldId="271"/>
            <ac:spMk id="12" creationId="{2C71AD31-B626-43E2-B926-864D2D9C0888}"/>
          </ac:spMkLst>
        </pc:spChg>
        <pc:spChg chg="mod">
          <ac:chgData name="Sian Harris" userId="c0df2758-d740-4b7f-88ff-8072a1e73049" providerId="ADAL" clId="{0F4989EC-2A3A-4240-8E1C-6C628F980544}" dt="2021-11-20T00:17:51.917" v="151"/>
          <ac:spMkLst>
            <pc:docMk/>
            <pc:sldMk cId="0" sldId="271"/>
            <ac:spMk id="389" creationId="{00000000-0000-0000-0000-000000000000}"/>
          </ac:spMkLst>
        </pc:spChg>
        <pc:spChg chg="mod">
          <ac:chgData name="Sian Harris" userId="c0df2758-d740-4b7f-88ff-8072a1e73049" providerId="ADAL" clId="{0F4989EC-2A3A-4240-8E1C-6C628F980544}" dt="2021-11-20T00:19:21.398" v="169" actId="1076"/>
          <ac:spMkLst>
            <pc:docMk/>
            <pc:sldMk cId="0" sldId="271"/>
            <ac:spMk id="390" creationId="{00000000-0000-0000-0000-000000000000}"/>
          </ac:spMkLst>
        </pc:spChg>
      </pc:sldChg>
      <pc:sldChg chg="addSp delSp modSp mod ord">
        <pc:chgData name="Sian Harris" userId="c0df2758-d740-4b7f-88ff-8072a1e73049" providerId="ADAL" clId="{0F4989EC-2A3A-4240-8E1C-6C628F980544}" dt="2021-11-23T10:16:39.630" v="523" actId="20577"/>
        <pc:sldMkLst>
          <pc:docMk/>
          <pc:sldMk cId="0" sldId="272"/>
        </pc:sldMkLst>
        <pc:spChg chg="add del mod">
          <ac:chgData name="Sian Harris" userId="c0df2758-d740-4b7f-88ff-8072a1e73049" providerId="ADAL" clId="{0F4989EC-2A3A-4240-8E1C-6C628F980544}" dt="2021-11-20T00:14:23.839" v="136" actId="478"/>
          <ac:spMkLst>
            <pc:docMk/>
            <pc:sldMk cId="0" sldId="272"/>
            <ac:spMk id="3" creationId="{0BB77734-A497-4D0D-8F39-9B22043DBCA0}"/>
          </ac:spMkLst>
        </pc:spChg>
        <pc:spChg chg="mod">
          <ac:chgData name="Sian Harris" userId="c0df2758-d740-4b7f-88ff-8072a1e73049" providerId="ADAL" clId="{0F4989EC-2A3A-4240-8E1C-6C628F980544}" dt="2021-11-23T10:16:39.630" v="523" actId="20577"/>
          <ac:spMkLst>
            <pc:docMk/>
            <pc:sldMk cId="0" sldId="272"/>
            <ac:spMk id="12" creationId="{86FF54AC-D23E-4BE8-87B1-431B709E5A4D}"/>
          </ac:spMkLst>
        </pc:spChg>
        <pc:spChg chg="add mod">
          <ac:chgData name="Sian Harris" userId="c0df2758-d740-4b7f-88ff-8072a1e73049" providerId="ADAL" clId="{0F4989EC-2A3A-4240-8E1C-6C628F980544}" dt="2021-11-20T00:14:30.887" v="138" actId="1076"/>
          <ac:spMkLst>
            <pc:docMk/>
            <pc:sldMk cId="0" sldId="272"/>
            <ac:spMk id="19" creationId="{0CEFB1D6-9232-44D4-9FD0-69CB65A52E49}"/>
          </ac:spMkLst>
        </pc:spChg>
        <pc:spChg chg="del">
          <ac:chgData name="Sian Harris" userId="c0df2758-d740-4b7f-88ff-8072a1e73049" providerId="ADAL" clId="{0F4989EC-2A3A-4240-8E1C-6C628F980544}" dt="2021-11-20T00:14:20.092" v="135" actId="478"/>
          <ac:spMkLst>
            <pc:docMk/>
            <pc:sldMk cId="0" sldId="272"/>
            <ac:spMk id="405" creationId="{00000000-0000-0000-0000-000000000000}"/>
          </ac:spMkLst>
        </pc:spChg>
      </pc:sldChg>
      <pc:sldChg chg="modSp mod">
        <pc:chgData name="Sian Harris" userId="c0df2758-d740-4b7f-88ff-8072a1e73049" providerId="ADAL" clId="{0F4989EC-2A3A-4240-8E1C-6C628F980544}" dt="2021-11-23T10:17:13.661" v="539" actId="20577"/>
        <pc:sldMkLst>
          <pc:docMk/>
          <pc:sldMk cId="0" sldId="273"/>
        </pc:sldMkLst>
        <pc:spChg chg="mod">
          <ac:chgData name="Sian Harris" userId="c0df2758-d740-4b7f-88ff-8072a1e73049" providerId="ADAL" clId="{0F4989EC-2A3A-4240-8E1C-6C628F980544}" dt="2021-11-23T10:17:13.661" v="539" actId="20577"/>
          <ac:spMkLst>
            <pc:docMk/>
            <pc:sldMk cId="0" sldId="273"/>
            <ac:spMk id="12" creationId="{BF20EF10-A258-4809-99F5-31A3498A22E4}"/>
          </ac:spMkLst>
        </pc:spChg>
        <pc:spChg chg="mod">
          <ac:chgData name="Sian Harris" userId="c0df2758-d740-4b7f-88ff-8072a1e73049" providerId="ADAL" clId="{0F4989EC-2A3A-4240-8E1C-6C628F980544}" dt="2021-11-20T00:18:22.741" v="156" actId="1076"/>
          <ac:spMkLst>
            <pc:docMk/>
            <pc:sldMk cId="0" sldId="273"/>
            <ac:spMk id="419" creationId="{00000000-0000-0000-0000-000000000000}"/>
          </ac:spMkLst>
        </pc:spChg>
        <pc:spChg chg="mod">
          <ac:chgData name="Sian Harris" userId="c0df2758-d740-4b7f-88ff-8072a1e73049" providerId="ADAL" clId="{0F4989EC-2A3A-4240-8E1C-6C628F980544}" dt="2021-11-23T09:16:53.162" v="418" actId="13926"/>
          <ac:spMkLst>
            <pc:docMk/>
            <pc:sldMk cId="0" sldId="273"/>
            <ac:spMk id="428" creationId="{00000000-0000-0000-0000-000000000000}"/>
          </ac:spMkLst>
        </pc:spChg>
      </pc:sldChg>
      <pc:sldChg chg="del">
        <pc:chgData name="Sian Harris" userId="c0df2758-d740-4b7f-88ff-8072a1e73049" providerId="ADAL" clId="{0F4989EC-2A3A-4240-8E1C-6C628F980544}" dt="2021-11-20T00:23:21.702" v="193" actId="47"/>
        <pc:sldMkLst>
          <pc:docMk/>
          <pc:sldMk cId="0" sldId="274"/>
        </pc:sldMkLst>
      </pc:sldChg>
      <pc:sldChg chg="del">
        <pc:chgData name="Sian Harris" userId="c0df2758-d740-4b7f-88ff-8072a1e73049" providerId="ADAL" clId="{0F4989EC-2A3A-4240-8E1C-6C628F980544}" dt="2021-11-20T00:23:23.115" v="194" actId="47"/>
        <pc:sldMkLst>
          <pc:docMk/>
          <pc:sldMk cId="0" sldId="275"/>
        </pc:sldMkLst>
      </pc:sldChg>
      <pc:sldChg chg="del">
        <pc:chgData name="Sian Harris" userId="c0df2758-d740-4b7f-88ff-8072a1e73049" providerId="ADAL" clId="{0F4989EC-2A3A-4240-8E1C-6C628F980544}" dt="2021-11-20T00:23:25.362" v="195" actId="47"/>
        <pc:sldMkLst>
          <pc:docMk/>
          <pc:sldMk cId="0" sldId="276"/>
        </pc:sldMkLst>
      </pc:sldChg>
      <pc:sldChg chg="del">
        <pc:chgData name="Sian Harris" userId="c0df2758-d740-4b7f-88ff-8072a1e73049" providerId="ADAL" clId="{0F4989EC-2A3A-4240-8E1C-6C628F980544}" dt="2021-11-20T00:27:38.836" v="232" actId="47"/>
        <pc:sldMkLst>
          <pc:docMk/>
          <pc:sldMk cId="0" sldId="277"/>
        </pc:sldMkLst>
      </pc:sldChg>
      <pc:sldChg chg="addSp delSp modSp mod delAnim modAnim">
        <pc:chgData name="Sian Harris" userId="c0df2758-d740-4b7f-88ff-8072a1e73049" providerId="ADAL" clId="{0F4989EC-2A3A-4240-8E1C-6C628F980544}" dt="2021-11-23T10:17:54.887" v="560" actId="20577"/>
        <pc:sldMkLst>
          <pc:docMk/>
          <pc:sldMk cId="0" sldId="278"/>
        </pc:sldMkLst>
        <pc:spChg chg="mod">
          <ac:chgData name="Sian Harris" userId="c0df2758-d740-4b7f-88ff-8072a1e73049" providerId="ADAL" clId="{0F4989EC-2A3A-4240-8E1C-6C628F980544}" dt="2021-11-23T10:17:54.887" v="560" actId="20577"/>
          <ac:spMkLst>
            <pc:docMk/>
            <pc:sldMk cId="0" sldId="278"/>
            <ac:spMk id="15" creationId="{359857DE-BA85-4F85-ABAD-EE4915CB42D9}"/>
          </ac:spMkLst>
        </pc:spChg>
        <pc:spChg chg="mod">
          <ac:chgData name="Sian Harris" userId="c0df2758-d740-4b7f-88ff-8072a1e73049" providerId="ADAL" clId="{0F4989EC-2A3A-4240-8E1C-6C628F980544}" dt="2021-11-20T00:28:51.748" v="251" actId="1076"/>
          <ac:spMkLst>
            <pc:docMk/>
            <pc:sldMk cId="0" sldId="278"/>
            <ac:spMk id="20" creationId="{4DBD570B-DA7B-4349-974C-15166CF395DC}"/>
          </ac:spMkLst>
        </pc:spChg>
        <pc:spChg chg="del mod">
          <ac:chgData name="Sian Harris" userId="c0df2758-d740-4b7f-88ff-8072a1e73049" providerId="ADAL" clId="{0F4989EC-2A3A-4240-8E1C-6C628F980544}" dt="2021-11-20T00:27:46.670" v="234" actId="478"/>
          <ac:spMkLst>
            <pc:docMk/>
            <pc:sldMk cId="0" sldId="278"/>
            <ac:spMk id="505" creationId="{00000000-0000-0000-0000-000000000000}"/>
          </ac:spMkLst>
        </pc:spChg>
        <pc:spChg chg="del mod">
          <ac:chgData name="Sian Harris" userId="c0df2758-d740-4b7f-88ff-8072a1e73049" providerId="ADAL" clId="{0F4989EC-2A3A-4240-8E1C-6C628F980544}" dt="2021-11-20T00:27:54.545" v="237" actId="478"/>
          <ac:spMkLst>
            <pc:docMk/>
            <pc:sldMk cId="0" sldId="278"/>
            <ac:spMk id="506" creationId="{00000000-0000-0000-0000-000000000000}"/>
          </ac:spMkLst>
        </pc:spChg>
        <pc:picChg chg="add mod">
          <ac:chgData name="Sian Harris" userId="c0df2758-d740-4b7f-88ff-8072a1e73049" providerId="ADAL" clId="{0F4989EC-2A3A-4240-8E1C-6C628F980544}" dt="2021-11-20T00:28:59.284" v="252" actId="1076"/>
          <ac:picMkLst>
            <pc:docMk/>
            <pc:sldMk cId="0" sldId="278"/>
            <ac:picMk id="23" creationId="{A531C6A6-1E9A-4AAB-BA7F-762F7DC05AF8}"/>
          </ac:picMkLst>
        </pc:picChg>
        <pc:cxnChg chg="del">
          <ac:chgData name="Sian Harris" userId="c0df2758-d740-4b7f-88ff-8072a1e73049" providerId="ADAL" clId="{0F4989EC-2A3A-4240-8E1C-6C628F980544}" dt="2021-11-20T00:27:55.962" v="238" actId="478"/>
          <ac:cxnSpMkLst>
            <pc:docMk/>
            <pc:sldMk cId="0" sldId="278"/>
            <ac:cxnSpMk id="507" creationId="{00000000-0000-0000-0000-000000000000}"/>
          </ac:cxnSpMkLst>
        </pc:cxnChg>
      </pc:sldChg>
      <pc:sldChg chg="del">
        <pc:chgData name="Sian Harris" userId="c0df2758-d740-4b7f-88ff-8072a1e73049" providerId="ADAL" clId="{0F4989EC-2A3A-4240-8E1C-6C628F980544}" dt="2021-11-20T00:38:22.538" v="328" actId="47"/>
        <pc:sldMkLst>
          <pc:docMk/>
          <pc:sldMk cId="0" sldId="279"/>
        </pc:sldMkLst>
      </pc:sldChg>
      <pc:sldChg chg="addSp delSp modSp mod ord modNotesTx">
        <pc:chgData name="Sian Harris" userId="c0df2758-d740-4b7f-88ff-8072a1e73049" providerId="ADAL" clId="{0F4989EC-2A3A-4240-8E1C-6C628F980544}" dt="2021-11-23T10:18:14.885" v="569" actId="20577"/>
        <pc:sldMkLst>
          <pc:docMk/>
          <pc:sldMk cId="0" sldId="280"/>
        </pc:sldMkLst>
        <pc:spChg chg="add del mod">
          <ac:chgData name="Sian Harris" userId="c0df2758-d740-4b7f-88ff-8072a1e73049" providerId="ADAL" clId="{0F4989EC-2A3A-4240-8E1C-6C628F980544}" dt="2021-11-20T00:33:19.779" v="277" actId="478"/>
          <ac:spMkLst>
            <pc:docMk/>
            <pc:sldMk cId="0" sldId="280"/>
            <ac:spMk id="5" creationId="{B03ADDDC-F77D-42C1-830D-F57CE4FDA243}"/>
          </ac:spMkLst>
        </pc:spChg>
        <pc:spChg chg="mod">
          <ac:chgData name="Sian Harris" userId="c0df2758-d740-4b7f-88ff-8072a1e73049" providerId="ADAL" clId="{0F4989EC-2A3A-4240-8E1C-6C628F980544}" dt="2021-11-23T10:18:14.885" v="569" actId="20577"/>
          <ac:spMkLst>
            <pc:docMk/>
            <pc:sldMk cId="0" sldId="280"/>
            <ac:spMk id="13" creationId="{437C7FC6-F9C5-4679-98ED-5AC299687ADA}"/>
          </ac:spMkLst>
        </pc:spChg>
        <pc:spChg chg="mod">
          <ac:chgData name="Sian Harris" userId="c0df2758-d740-4b7f-88ff-8072a1e73049" providerId="ADAL" clId="{0F4989EC-2A3A-4240-8E1C-6C628F980544}" dt="2021-11-20T00:33:25.247" v="280" actId="1076"/>
          <ac:spMkLst>
            <pc:docMk/>
            <pc:sldMk cId="0" sldId="280"/>
            <ac:spMk id="18" creationId="{9922E485-3EA1-4732-A716-EF238FC7DEDF}"/>
          </ac:spMkLst>
        </pc:spChg>
        <pc:spChg chg="add mod">
          <ac:chgData name="Sian Harris" userId="c0df2758-d740-4b7f-88ff-8072a1e73049" providerId="ADAL" clId="{0F4989EC-2A3A-4240-8E1C-6C628F980544}" dt="2021-11-20T00:34:18.965" v="289" actId="255"/>
          <ac:spMkLst>
            <pc:docMk/>
            <pc:sldMk cId="0" sldId="280"/>
            <ac:spMk id="23" creationId="{C1321CFF-7B3A-4DED-8AFC-DE8F82DFC9CC}"/>
          </ac:spMkLst>
        </pc:spChg>
        <pc:spChg chg="del">
          <ac:chgData name="Sian Harris" userId="c0df2758-d740-4b7f-88ff-8072a1e73049" providerId="ADAL" clId="{0F4989EC-2A3A-4240-8E1C-6C628F980544}" dt="2021-11-20T00:33:15.575" v="276" actId="478"/>
          <ac:spMkLst>
            <pc:docMk/>
            <pc:sldMk cId="0" sldId="280"/>
            <ac:spMk id="531" creationId="{00000000-0000-0000-0000-000000000000}"/>
          </ac:spMkLst>
        </pc:spChg>
        <pc:picChg chg="del">
          <ac:chgData name="Sian Harris" userId="c0df2758-d740-4b7f-88ff-8072a1e73049" providerId="ADAL" clId="{0F4989EC-2A3A-4240-8E1C-6C628F980544}" dt="2021-11-20T00:33:06.786" v="275" actId="478"/>
          <ac:picMkLst>
            <pc:docMk/>
            <pc:sldMk cId="0" sldId="280"/>
            <ac:picMk id="529" creationId="{00000000-0000-0000-0000-000000000000}"/>
          </ac:picMkLst>
        </pc:picChg>
      </pc:sldChg>
      <pc:sldChg chg="del">
        <pc:chgData name="Sian Harris" userId="c0df2758-d740-4b7f-88ff-8072a1e73049" providerId="ADAL" clId="{0F4989EC-2A3A-4240-8E1C-6C628F980544}" dt="2021-11-20T00:38:24.707" v="329" actId="47"/>
        <pc:sldMkLst>
          <pc:docMk/>
          <pc:sldMk cId="0" sldId="281"/>
        </pc:sldMkLst>
      </pc:sldChg>
      <pc:sldChg chg="addSp delSp modSp mod">
        <pc:chgData name="Sian Harris" userId="c0df2758-d740-4b7f-88ff-8072a1e73049" providerId="ADAL" clId="{0F4989EC-2A3A-4240-8E1C-6C628F980544}" dt="2021-11-23T10:19:16.817" v="594" actId="20577"/>
        <pc:sldMkLst>
          <pc:docMk/>
          <pc:sldMk cId="0" sldId="282"/>
        </pc:sldMkLst>
        <pc:spChg chg="add del mod">
          <ac:chgData name="Sian Harris" userId="c0df2758-d740-4b7f-88ff-8072a1e73049" providerId="ADAL" clId="{0F4989EC-2A3A-4240-8E1C-6C628F980544}" dt="2021-11-20T00:38:53.861" v="333" actId="478"/>
          <ac:spMkLst>
            <pc:docMk/>
            <pc:sldMk cId="0" sldId="282"/>
            <ac:spMk id="6" creationId="{CAECE0DF-40A1-4466-A9AB-59E3516C4E06}"/>
          </ac:spMkLst>
        </pc:spChg>
        <pc:spChg chg="mod">
          <ac:chgData name="Sian Harris" userId="c0df2758-d740-4b7f-88ff-8072a1e73049" providerId="ADAL" clId="{0F4989EC-2A3A-4240-8E1C-6C628F980544}" dt="2021-11-23T10:19:16.817" v="594" actId="20577"/>
          <ac:spMkLst>
            <pc:docMk/>
            <pc:sldMk cId="0" sldId="282"/>
            <ac:spMk id="12" creationId="{F96D7B82-AC89-443E-B67B-71D5B9E46CF4}"/>
          </ac:spMkLst>
        </pc:spChg>
        <pc:spChg chg="mod">
          <ac:chgData name="Sian Harris" userId="c0df2758-d740-4b7f-88ff-8072a1e73049" providerId="ADAL" clId="{0F4989EC-2A3A-4240-8E1C-6C628F980544}" dt="2021-11-20T00:38:39.753" v="330"/>
          <ac:spMkLst>
            <pc:docMk/>
            <pc:sldMk cId="0" sldId="282"/>
            <ac:spMk id="19" creationId="{B7D1C54B-DC9F-4753-8F21-FCFA9A6BF075}"/>
          </ac:spMkLst>
        </pc:spChg>
        <pc:spChg chg="add mod">
          <ac:chgData name="Sian Harris" userId="c0df2758-d740-4b7f-88ff-8072a1e73049" providerId="ADAL" clId="{0F4989EC-2A3A-4240-8E1C-6C628F980544}" dt="2021-11-20T00:38:49.344" v="332"/>
          <ac:spMkLst>
            <pc:docMk/>
            <pc:sldMk cId="0" sldId="282"/>
            <ac:spMk id="24" creationId="{D888D5E4-CDDC-4B5E-83B2-9B7B6388027F}"/>
          </ac:spMkLst>
        </pc:spChg>
        <pc:spChg chg="del">
          <ac:chgData name="Sian Harris" userId="c0df2758-d740-4b7f-88ff-8072a1e73049" providerId="ADAL" clId="{0F4989EC-2A3A-4240-8E1C-6C628F980544}" dt="2021-11-20T00:38:48.096" v="331" actId="478"/>
          <ac:spMkLst>
            <pc:docMk/>
            <pc:sldMk cId="0" sldId="282"/>
            <ac:spMk id="563" creationId="{00000000-0000-0000-0000-000000000000}"/>
          </ac:spMkLst>
        </pc:spChg>
      </pc:sldChg>
      <pc:sldChg chg="del">
        <pc:chgData name="Sian Harris" userId="c0df2758-d740-4b7f-88ff-8072a1e73049" providerId="ADAL" clId="{0F4989EC-2A3A-4240-8E1C-6C628F980544}" dt="2021-11-20T00:39:05.153" v="334" actId="47"/>
        <pc:sldMkLst>
          <pc:docMk/>
          <pc:sldMk cId="0" sldId="283"/>
        </pc:sldMkLst>
      </pc:sldChg>
      <pc:sldChg chg="addSp delSp modSp mod delAnim">
        <pc:chgData name="Sian Harris" userId="c0df2758-d740-4b7f-88ff-8072a1e73049" providerId="ADAL" clId="{0F4989EC-2A3A-4240-8E1C-6C628F980544}" dt="2021-11-23T10:19:22.369" v="600" actId="20577"/>
        <pc:sldMkLst>
          <pc:docMk/>
          <pc:sldMk cId="0" sldId="284"/>
        </pc:sldMkLst>
        <pc:spChg chg="add del mod">
          <ac:chgData name="Sian Harris" userId="c0df2758-d740-4b7f-88ff-8072a1e73049" providerId="ADAL" clId="{0F4989EC-2A3A-4240-8E1C-6C628F980544}" dt="2021-11-20T00:39:26.332" v="337" actId="478"/>
          <ac:spMkLst>
            <pc:docMk/>
            <pc:sldMk cId="0" sldId="284"/>
            <ac:spMk id="5" creationId="{99FAABEF-04F0-4B87-882F-ED0935C4E119}"/>
          </ac:spMkLst>
        </pc:spChg>
        <pc:spChg chg="mod">
          <ac:chgData name="Sian Harris" userId="c0df2758-d740-4b7f-88ff-8072a1e73049" providerId="ADAL" clId="{0F4989EC-2A3A-4240-8E1C-6C628F980544}" dt="2021-11-23T10:19:22.369" v="600" actId="20577"/>
          <ac:spMkLst>
            <pc:docMk/>
            <pc:sldMk cId="0" sldId="284"/>
            <ac:spMk id="13" creationId="{F6DCF032-BDA8-4552-AB22-58111545E172}"/>
          </ac:spMkLst>
        </pc:spChg>
        <pc:spChg chg="mod">
          <ac:chgData name="Sian Harris" userId="c0df2758-d740-4b7f-88ff-8072a1e73049" providerId="ADAL" clId="{0F4989EC-2A3A-4240-8E1C-6C628F980544}" dt="2021-11-20T00:39:34.769" v="341" actId="1076"/>
          <ac:spMkLst>
            <pc:docMk/>
            <pc:sldMk cId="0" sldId="284"/>
            <ac:spMk id="18" creationId="{3E886A26-5364-4D94-A254-FE57B7929800}"/>
          </ac:spMkLst>
        </pc:spChg>
        <pc:spChg chg="add mod">
          <ac:chgData name="Sian Harris" userId="c0df2758-d740-4b7f-88ff-8072a1e73049" providerId="ADAL" clId="{0F4989EC-2A3A-4240-8E1C-6C628F980544}" dt="2021-11-20T00:39:39.515" v="342" actId="1076"/>
          <ac:spMkLst>
            <pc:docMk/>
            <pc:sldMk cId="0" sldId="284"/>
            <ac:spMk id="23" creationId="{E1B7CF12-8BE6-4B68-8407-93B84BC51A83}"/>
          </ac:spMkLst>
        </pc:spChg>
        <pc:spChg chg="del">
          <ac:chgData name="Sian Harris" userId="c0df2758-d740-4b7f-88ff-8072a1e73049" providerId="ADAL" clId="{0F4989EC-2A3A-4240-8E1C-6C628F980544}" dt="2021-11-20T00:39:22.893" v="336" actId="478"/>
          <ac:spMkLst>
            <pc:docMk/>
            <pc:sldMk cId="0" sldId="284"/>
            <ac:spMk id="593" creationId="{00000000-0000-0000-0000-000000000000}"/>
          </ac:spMkLst>
        </pc:spChg>
        <pc:spChg chg="del">
          <ac:chgData name="Sian Harris" userId="c0df2758-d740-4b7f-88ff-8072a1e73049" providerId="ADAL" clId="{0F4989EC-2A3A-4240-8E1C-6C628F980544}" dt="2021-11-20T00:39:30.039" v="338" actId="478"/>
          <ac:spMkLst>
            <pc:docMk/>
            <pc:sldMk cId="0" sldId="284"/>
            <ac:spMk id="602" creationId="{00000000-0000-0000-0000-000000000000}"/>
          </ac:spMkLst>
        </pc:spChg>
      </pc:sldChg>
      <pc:sldChg chg="del">
        <pc:chgData name="Sian Harris" userId="c0df2758-d740-4b7f-88ff-8072a1e73049" providerId="ADAL" clId="{0F4989EC-2A3A-4240-8E1C-6C628F980544}" dt="2021-11-20T00:39:47.787" v="343" actId="47"/>
        <pc:sldMkLst>
          <pc:docMk/>
          <pc:sldMk cId="0" sldId="285"/>
        </pc:sldMkLst>
      </pc:sldChg>
      <pc:sldChg chg="modSp mod ord">
        <pc:chgData name="Sian Harris" userId="c0df2758-d740-4b7f-88ff-8072a1e73049" providerId="ADAL" clId="{0F4989EC-2A3A-4240-8E1C-6C628F980544}" dt="2021-11-23T10:17:40.176" v="552" actId="20577"/>
        <pc:sldMkLst>
          <pc:docMk/>
          <pc:sldMk cId="0" sldId="286"/>
        </pc:sldMkLst>
        <pc:spChg chg="mod">
          <ac:chgData name="Sian Harris" userId="c0df2758-d740-4b7f-88ff-8072a1e73049" providerId="ADAL" clId="{0F4989EC-2A3A-4240-8E1C-6C628F980544}" dt="2021-11-23T10:17:40.176" v="552" actId="20577"/>
          <ac:spMkLst>
            <pc:docMk/>
            <pc:sldMk cId="0" sldId="286"/>
            <ac:spMk id="13" creationId="{91747D51-3E32-4162-A8AA-306280AE8648}"/>
          </ac:spMkLst>
        </pc:spChg>
        <pc:spChg chg="mod">
          <ac:chgData name="Sian Harris" userId="c0df2758-d740-4b7f-88ff-8072a1e73049" providerId="ADAL" clId="{0F4989EC-2A3A-4240-8E1C-6C628F980544}" dt="2021-11-20T00:26:07.220" v="222" actId="14100"/>
          <ac:spMkLst>
            <pc:docMk/>
            <pc:sldMk cId="0" sldId="286"/>
            <ac:spMk id="20" creationId="{868AD278-3D36-4741-BB10-D1DC6C5B3498}"/>
          </ac:spMkLst>
        </pc:spChg>
        <pc:spChg chg="mod">
          <ac:chgData name="Sian Harris" userId="c0df2758-d740-4b7f-88ff-8072a1e73049" providerId="ADAL" clId="{0F4989EC-2A3A-4240-8E1C-6C628F980544}" dt="2021-11-23T09:24:48.548" v="452" actId="113"/>
          <ac:spMkLst>
            <pc:docMk/>
            <pc:sldMk cId="0" sldId="286"/>
            <ac:spMk id="635" creationId="{00000000-0000-0000-0000-000000000000}"/>
          </ac:spMkLst>
        </pc:spChg>
      </pc:sldChg>
      <pc:sldChg chg="del">
        <pc:chgData name="Sian Harris" userId="c0df2758-d740-4b7f-88ff-8072a1e73049" providerId="ADAL" clId="{0F4989EC-2A3A-4240-8E1C-6C628F980544}" dt="2021-11-20T00:40:04.782" v="344" actId="47"/>
        <pc:sldMkLst>
          <pc:docMk/>
          <pc:sldMk cId="0" sldId="287"/>
        </pc:sldMkLst>
      </pc:sldChg>
      <pc:sldChg chg="modSp mod ord">
        <pc:chgData name="Sian Harris" userId="c0df2758-d740-4b7f-88ff-8072a1e73049" providerId="ADAL" clId="{0F4989EC-2A3A-4240-8E1C-6C628F980544}" dt="2021-11-23T10:17:46.906" v="556" actId="20577"/>
        <pc:sldMkLst>
          <pc:docMk/>
          <pc:sldMk cId="0" sldId="288"/>
        </pc:sldMkLst>
        <pc:spChg chg="mod">
          <ac:chgData name="Sian Harris" userId="c0df2758-d740-4b7f-88ff-8072a1e73049" providerId="ADAL" clId="{0F4989EC-2A3A-4240-8E1C-6C628F980544}" dt="2021-11-23T10:17:46.906" v="556" actId="20577"/>
          <ac:spMkLst>
            <pc:docMk/>
            <pc:sldMk cId="0" sldId="288"/>
            <ac:spMk id="14" creationId="{813A9359-82BD-4FA0-ABE7-13AFF27C552C}"/>
          </ac:spMkLst>
        </pc:spChg>
        <pc:spChg chg="mod">
          <ac:chgData name="Sian Harris" userId="c0df2758-d740-4b7f-88ff-8072a1e73049" providerId="ADAL" clId="{0F4989EC-2A3A-4240-8E1C-6C628F980544}" dt="2021-11-23T00:45:00.468" v="347" actId="20577"/>
          <ac:spMkLst>
            <pc:docMk/>
            <pc:sldMk cId="0" sldId="288"/>
            <ac:spMk id="658" creationId="{00000000-0000-0000-0000-000000000000}"/>
          </ac:spMkLst>
        </pc:spChg>
      </pc:sldChg>
      <pc:sldChg chg="del">
        <pc:chgData name="Sian Harris" userId="c0df2758-d740-4b7f-88ff-8072a1e73049" providerId="ADAL" clId="{0F4989EC-2A3A-4240-8E1C-6C628F980544}" dt="2021-11-20T00:40:04.782" v="344" actId="47"/>
        <pc:sldMkLst>
          <pc:docMk/>
          <pc:sldMk cId="0" sldId="289"/>
        </pc:sldMkLst>
      </pc:sldChg>
      <pc:sldChg chg="addSp delSp modSp mod ord">
        <pc:chgData name="Sian Harris" userId="c0df2758-d740-4b7f-88ff-8072a1e73049" providerId="ADAL" clId="{0F4989EC-2A3A-4240-8E1C-6C628F980544}" dt="2021-11-23T10:18:02.527" v="565" actId="20577"/>
        <pc:sldMkLst>
          <pc:docMk/>
          <pc:sldMk cId="0" sldId="290"/>
        </pc:sldMkLst>
        <pc:spChg chg="mod">
          <ac:chgData name="Sian Harris" userId="c0df2758-d740-4b7f-88ff-8072a1e73049" providerId="ADAL" clId="{0F4989EC-2A3A-4240-8E1C-6C628F980544}" dt="2021-11-23T10:18:02.527" v="565" actId="20577"/>
          <ac:spMkLst>
            <pc:docMk/>
            <pc:sldMk cId="0" sldId="290"/>
            <ac:spMk id="12" creationId="{897D5BC2-D5F8-41E6-BE0B-1E5F6B744205}"/>
          </ac:spMkLst>
        </pc:spChg>
        <pc:spChg chg="mod">
          <ac:chgData name="Sian Harris" userId="c0df2758-d740-4b7f-88ff-8072a1e73049" providerId="ADAL" clId="{0F4989EC-2A3A-4240-8E1C-6C628F980544}" dt="2021-11-20T00:31:34.856" v="270" actId="1076"/>
          <ac:spMkLst>
            <pc:docMk/>
            <pc:sldMk cId="0" sldId="290"/>
            <ac:spMk id="689" creationId="{00000000-0000-0000-0000-000000000000}"/>
          </ac:spMkLst>
        </pc:spChg>
        <pc:graphicFrameChg chg="add mod modGraphic">
          <ac:chgData name="Sian Harris" userId="c0df2758-d740-4b7f-88ff-8072a1e73049" providerId="ADAL" clId="{0F4989EC-2A3A-4240-8E1C-6C628F980544}" dt="2021-11-20T00:31:27.023" v="269" actId="255"/>
          <ac:graphicFrameMkLst>
            <pc:docMk/>
            <pc:sldMk cId="0" sldId="290"/>
            <ac:graphicFrameMk id="17" creationId="{18F2FF8E-7946-44FE-885B-3D8DADD58939}"/>
          </ac:graphicFrameMkLst>
        </pc:graphicFrameChg>
        <pc:graphicFrameChg chg="del">
          <ac:chgData name="Sian Harris" userId="c0df2758-d740-4b7f-88ff-8072a1e73049" providerId="ADAL" clId="{0F4989EC-2A3A-4240-8E1C-6C628F980544}" dt="2021-11-20T00:29:59.461" v="257" actId="478"/>
          <ac:graphicFrameMkLst>
            <pc:docMk/>
            <pc:sldMk cId="0" sldId="290"/>
            <ac:graphicFrameMk id="698" creationId="{00000000-0000-0000-0000-000000000000}"/>
          </ac:graphicFrameMkLst>
        </pc:graphicFrameChg>
      </pc:sldChg>
      <pc:sldChg chg="del">
        <pc:chgData name="Sian Harris" userId="c0df2758-d740-4b7f-88ff-8072a1e73049" providerId="ADAL" clId="{0F4989EC-2A3A-4240-8E1C-6C628F980544}" dt="2021-11-20T00:40:04.782" v="344" actId="47"/>
        <pc:sldMkLst>
          <pc:docMk/>
          <pc:sldMk cId="0" sldId="291"/>
        </pc:sldMkLst>
      </pc:sldChg>
      <pc:sldChg chg="del">
        <pc:chgData name="Sian Harris" userId="c0df2758-d740-4b7f-88ff-8072a1e73049" providerId="ADAL" clId="{0F4989EC-2A3A-4240-8E1C-6C628F980544}" dt="2021-11-20T00:40:04.782" v="344" actId="47"/>
        <pc:sldMkLst>
          <pc:docMk/>
          <pc:sldMk cId="0" sldId="292"/>
        </pc:sldMkLst>
      </pc:sldChg>
      <pc:sldChg chg="del">
        <pc:chgData name="Sian Harris" userId="c0df2758-d740-4b7f-88ff-8072a1e73049" providerId="ADAL" clId="{0F4989EC-2A3A-4240-8E1C-6C628F980544}" dt="2021-11-20T00:40:04.782" v="344" actId="47"/>
        <pc:sldMkLst>
          <pc:docMk/>
          <pc:sldMk cId="0" sldId="293"/>
        </pc:sldMkLst>
      </pc:sldChg>
      <pc:sldChg chg="del">
        <pc:chgData name="Sian Harris" userId="c0df2758-d740-4b7f-88ff-8072a1e73049" providerId="ADAL" clId="{0F4989EC-2A3A-4240-8E1C-6C628F980544}" dt="2021-11-20T00:40:04.782" v="344" actId="47"/>
        <pc:sldMkLst>
          <pc:docMk/>
          <pc:sldMk cId="0" sldId="294"/>
        </pc:sldMkLst>
      </pc:sldChg>
      <pc:sldChg chg="del">
        <pc:chgData name="Sian Harris" userId="c0df2758-d740-4b7f-88ff-8072a1e73049" providerId="ADAL" clId="{0F4989EC-2A3A-4240-8E1C-6C628F980544}" dt="2021-11-20T00:40:04.782" v="344" actId="47"/>
        <pc:sldMkLst>
          <pc:docMk/>
          <pc:sldMk cId="0" sldId="295"/>
        </pc:sldMkLst>
      </pc:sldChg>
      <pc:sldChg chg="del">
        <pc:chgData name="Sian Harris" userId="c0df2758-d740-4b7f-88ff-8072a1e73049" providerId="ADAL" clId="{0F4989EC-2A3A-4240-8E1C-6C628F980544}" dt="2021-11-20T00:40:04.782" v="344" actId="47"/>
        <pc:sldMkLst>
          <pc:docMk/>
          <pc:sldMk cId="0" sldId="296"/>
        </pc:sldMkLst>
      </pc:sldChg>
      <pc:sldChg chg="del">
        <pc:chgData name="Sian Harris" userId="c0df2758-d740-4b7f-88ff-8072a1e73049" providerId="ADAL" clId="{0F4989EC-2A3A-4240-8E1C-6C628F980544}" dt="2021-11-20T00:40:04.782" v="344" actId="47"/>
        <pc:sldMkLst>
          <pc:docMk/>
          <pc:sldMk cId="0" sldId="297"/>
        </pc:sldMkLst>
      </pc:sldChg>
      <pc:sldChg chg="del">
        <pc:chgData name="Sian Harris" userId="c0df2758-d740-4b7f-88ff-8072a1e73049" providerId="ADAL" clId="{0F4989EC-2A3A-4240-8E1C-6C628F980544}" dt="2021-11-20T00:40:04.782" v="344" actId="47"/>
        <pc:sldMkLst>
          <pc:docMk/>
          <pc:sldMk cId="0" sldId="298"/>
        </pc:sldMkLst>
      </pc:sldChg>
      <pc:sldChg chg="del">
        <pc:chgData name="Sian Harris" userId="c0df2758-d740-4b7f-88ff-8072a1e73049" providerId="ADAL" clId="{0F4989EC-2A3A-4240-8E1C-6C628F980544}" dt="2021-11-20T00:40:04.782" v="344" actId="47"/>
        <pc:sldMkLst>
          <pc:docMk/>
          <pc:sldMk cId="0" sldId="299"/>
        </pc:sldMkLst>
      </pc:sldChg>
      <pc:sldChg chg="del">
        <pc:chgData name="Sian Harris" userId="c0df2758-d740-4b7f-88ff-8072a1e73049" providerId="ADAL" clId="{0F4989EC-2A3A-4240-8E1C-6C628F980544}" dt="2021-12-14T16:43:33.575" v="602" actId="47"/>
        <pc:sldMkLst>
          <pc:docMk/>
          <pc:sldMk cId="0" sldId="300"/>
        </pc:sldMkLst>
      </pc:sldChg>
      <pc:sldChg chg="modSp add mod">
        <pc:chgData name="Sian Harris" userId="c0df2758-d740-4b7f-88ff-8072a1e73049" providerId="ADAL" clId="{0F4989EC-2A3A-4240-8E1C-6C628F980544}" dt="2021-11-23T10:14:09.231" v="466" actId="20577"/>
        <pc:sldMkLst>
          <pc:docMk/>
          <pc:sldMk cId="3687859388" sldId="301"/>
        </pc:sldMkLst>
        <pc:spChg chg="mod">
          <ac:chgData name="Sian Harris" userId="c0df2758-d740-4b7f-88ff-8072a1e73049" providerId="ADAL" clId="{0F4989EC-2A3A-4240-8E1C-6C628F980544}" dt="2021-11-23T10:14:09.231" v="466" actId="20577"/>
          <ac:spMkLst>
            <pc:docMk/>
            <pc:sldMk cId="3687859388" sldId="301"/>
            <ac:spMk id="6" creationId="{0F4493BF-1174-447F-A921-B98C44818C85}"/>
          </ac:spMkLst>
        </pc:spChg>
      </pc:sldChg>
      <pc:sldChg chg="modSp add mod">
        <pc:chgData name="Sian Harris" userId="c0df2758-d740-4b7f-88ff-8072a1e73049" providerId="ADAL" clId="{0F4989EC-2A3A-4240-8E1C-6C628F980544}" dt="2021-11-23T10:14:23.124" v="471" actId="20577"/>
        <pc:sldMkLst>
          <pc:docMk/>
          <pc:sldMk cId="3889977057" sldId="302"/>
        </pc:sldMkLst>
        <pc:spChg chg="mod">
          <ac:chgData name="Sian Harris" userId="c0df2758-d740-4b7f-88ff-8072a1e73049" providerId="ADAL" clId="{0F4989EC-2A3A-4240-8E1C-6C628F980544}" dt="2021-11-23T10:14:23.124" v="471" actId="20577"/>
          <ac:spMkLst>
            <pc:docMk/>
            <pc:sldMk cId="3889977057" sldId="302"/>
            <ac:spMk id="6" creationId="{0F4493BF-1174-447F-A921-B98C44818C85}"/>
          </ac:spMkLst>
        </pc:spChg>
      </pc:sldChg>
      <pc:sldChg chg="addSp delSp modSp add mod delAnim modShow">
        <pc:chgData name="Sian Harris" userId="c0df2758-d740-4b7f-88ff-8072a1e73049" providerId="ADAL" clId="{0F4989EC-2A3A-4240-8E1C-6C628F980544}" dt="2021-11-23T10:15:29.306" v="486" actId="20577"/>
        <pc:sldMkLst>
          <pc:docMk/>
          <pc:sldMk cId="1640260236" sldId="303"/>
        </pc:sldMkLst>
        <pc:spChg chg="add mod">
          <ac:chgData name="Sian Harris" userId="c0df2758-d740-4b7f-88ff-8072a1e73049" providerId="ADAL" clId="{0F4989EC-2A3A-4240-8E1C-6C628F980544}" dt="2021-11-20T00:01:59.914" v="72" actId="1076"/>
          <ac:spMkLst>
            <pc:docMk/>
            <pc:sldMk cId="1640260236" sldId="303"/>
            <ac:spMk id="9" creationId="{00857624-5124-4217-941D-ADDCADE5C963}"/>
          </ac:spMkLst>
        </pc:spChg>
        <pc:spChg chg="add mod">
          <ac:chgData name="Sian Harris" userId="c0df2758-d740-4b7f-88ff-8072a1e73049" providerId="ADAL" clId="{0F4989EC-2A3A-4240-8E1C-6C628F980544}" dt="2021-11-23T10:15:29.306" v="486" actId="20577"/>
          <ac:spMkLst>
            <pc:docMk/>
            <pc:sldMk cId="1640260236" sldId="303"/>
            <ac:spMk id="10" creationId="{64DCF6B7-1FFC-4280-B4EA-A08751DADE16}"/>
          </ac:spMkLst>
        </pc:spChg>
        <pc:spChg chg="del">
          <ac:chgData name="Sian Harris" userId="c0df2758-d740-4b7f-88ff-8072a1e73049" providerId="ADAL" clId="{0F4989EC-2A3A-4240-8E1C-6C628F980544}" dt="2021-11-23T10:15:24.571" v="483" actId="478"/>
          <ac:spMkLst>
            <pc:docMk/>
            <pc:sldMk cId="1640260236" sldId="303"/>
            <ac:spMk id="12" creationId="{C523D924-E2F0-49DD-9317-E22EA68654F7}"/>
          </ac:spMkLst>
        </pc:spChg>
        <pc:spChg chg="del">
          <ac:chgData name="Sian Harris" userId="c0df2758-d740-4b7f-88ff-8072a1e73049" providerId="ADAL" clId="{0F4989EC-2A3A-4240-8E1C-6C628F980544}" dt="2021-11-20T00:01:54.426" v="70" actId="478"/>
          <ac:spMkLst>
            <pc:docMk/>
            <pc:sldMk cId="1640260236" sldId="303"/>
            <ac:spMk id="19" creationId="{2C7F709C-F89C-4AC5-A1D5-62285F24FDFD}"/>
          </ac:spMkLst>
        </pc:spChg>
      </pc:sldChg>
      <pc:sldChg chg="addSp delSp modSp add mod ord modShow">
        <pc:chgData name="Sian Harris" userId="c0df2758-d740-4b7f-88ff-8072a1e73049" providerId="ADAL" clId="{0F4989EC-2A3A-4240-8E1C-6C628F980544}" dt="2021-11-23T10:15:36.763" v="490" actId="20577"/>
        <pc:sldMkLst>
          <pc:docMk/>
          <pc:sldMk cId="1109974073" sldId="304"/>
        </pc:sldMkLst>
        <pc:spChg chg="add mod">
          <ac:chgData name="Sian Harris" userId="c0df2758-d740-4b7f-88ff-8072a1e73049" providerId="ADAL" clId="{0F4989EC-2A3A-4240-8E1C-6C628F980544}" dt="2021-11-23T10:15:36.763" v="490" actId="20577"/>
          <ac:spMkLst>
            <pc:docMk/>
            <pc:sldMk cId="1109974073" sldId="304"/>
            <ac:spMk id="8" creationId="{BD91F7A1-D0C6-4867-9B46-5CE20454B188}"/>
          </ac:spMkLst>
        </pc:spChg>
        <pc:spChg chg="del">
          <ac:chgData name="Sian Harris" userId="c0df2758-d740-4b7f-88ff-8072a1e73049" providerId="ADAL" clId="{0F4989EC-2A3A-4240-8E1C-6C628F980544}" dt="2021-11-23T10:15:32.795" v="487" actId="478"/>
          <ac:spMkLst>
            <pc:docMk/>
            <pc:sldMk cId="1109974073" sldId="304"/>
            <ac:spMk id="12" creationId="{8AA24667-F51D-4EFA-9A08-862470E3B18C}"/>
          </ac:spMkLst>
        </pc:spChg>
        <pc:spChg chg="mod">
          <ac:chgData name="Sian Harris" userId="c0df2758-d740-4b7f-88ff-8072a1e73049" providerId="ADAL" clId="{0F4989EC-2A3A-4240-8E1C-6C628F980544}" dt="2021-11-20T00:04:58.157" v="81" actId="6549"/>
          <ac:spMkLst>
            <pc:docMk/>
            <pc:sldMk cId="1109974073" sldId="304"/>
            <ac:spMk id="216" creationId="{00000000-0000-0000-0000-000000000000}"/>
          </ac:spMkLst>
        </pc:spChg>
      </pc:sldChg>
      <pc:sldChg chg="addSp delSp modSp add mod">
        <pc:chgData name="Sian Harris" userId="c0df2758-d740-4b7f-88ff-8072a1e73049" providerId="ADAL" clId="{0F4989EC-2A3A-4240-8E1C-6C628F980544}" dt="2021-11-23T10:17:20.708" v="543" actId="20577"/>
        <pc:sldMkLst>
          <pc:docMk/>
          <pc:sldMk cId="1847872675" sldId="305"/>
        </pc:sldMkLst>
        <pc:spChg chg="add del mod">
          <ac:chgData name="Sian Harris" userId="c0df2758-d740-4b7f-88ff-8072a1e73049" providerId="ADAL" clId="{0F4989EC-2A3A-4240-8E1C-6C628F980544}" dt="2021-11-20T00:21:50.546" v="181" actId="478"/>
          <ac:spMkLst>
            <pc:docMk/>
            <pc:sldMk cId="1847872675" sldId="305"/>
            <ac:spMk id="3" creationId="{58862B70-59BA-4D41-90E3-6D121E97C24D}"/>
          </ac:spMkLst>
        </pc:spChg>
        <pc:spChg chg="add mod">
          <ac:chgData name="Sian Harris" userId="c0df2758-d740-4b7f-88ff-8072a1e73049" providerId="ADAL" clId="{0F4989EC-2A3A-4240-8E1C-6C628F980544}" dt="2021-11-20T00:22:13.688" v="184" actId="20577"/>
          <ac:spMkLst>
            <pc:docMk/>
            <pc:sldMk cId="1847872675" sldId="305"/>
            <ac:spMk id="11" creationId="{7CACC52E-8B52-4116-B743-67B23DFEAC9A}"/>
          </ac:spMkLst>
        </pc:spChg>
        <pc:spChg chg="mod">
          <ac:chgData name="Sian Harris" userId="c0df2758-d740-4b7f-88ff-8072a1e73049" providerId="ADAL" clId="{0F4989EC-2A3A-4240-8E1C-6C628F980544}" dt="2021-11-23T10:17:20.708" v="543" actId="20577"/>
          <ac:spMkLst>
            <pc:docMk/>
            <pc:sldMk cId="1847872675" sldId="305"/>
            <ac:spMk id="12" creationId="{BF20EF10-A258-4809-99F5-31A3498A22E4}"/>
          </ac:spMkLst>
        </pc:spChg>
        <pc:spChg chg="add mod">
          <ac:chgData name="Sian Harris" userId="c0df2758-d740-4b7f-88ff-8072a1e73049" providerId="ADAL" clId="{0F4989EC-2A3A-4240-8E1C-6C628F980544}" dt="2021-11-20T00:22:39.667" v="188" actId="255"/>
          <ac:spMkLst>
            <pc:docMk/>
            <pc:sldMk cId="1847872675" sldId="305"/>
            <ac:spMk id="17" creationId="{B7C1B9E3-2EB0-488E-A626-ACE767B37218}"/>
          </ac:spMkLst>
        </pc:spChg>
        <pc:spChg chg="add mod">
          <ac:chgData name="Sian Harris" userId="c0df2758-d740-4b7f-88ff-8072a1e73049" providerId="ADAL" clId="{0F4989EC-2A3A-4240-8E1C-6C628F980544}" dt="2021-11-20T00:22:49.455" v="189" actId="20577"/>
          <ac:spMkLst>
            <pc:docMk/>
            <pc:sldMk cId="1847872675" sldId="305"/>
            <ac:spMk id="18" creationId="{DDF36FAB-0AC8-40CF-A1C4-AC922AC8A8A6}"/>
          </ac:spMkLst>
        </pc:spChg>
        <pc:spChg chg="add mod">
          <ac:chgData name="Sian Harris" userId="c0df2758-d740-4b7f-88ff-8072a1e73049" providerId="ADAL" clId="{0F4989EC-2A3A-4240-8E1C-6C628F980544}" dt="2021-11-20T00:21:41.361" v="180" actId="11"/>
          <ac:spMkLst>
            <pc:docMk/>
            <pc:sldMk cId="1847872675" sldId="305"/>
            <ac:spMk id="19" creationId="{4F6D5B7F-0D68-479D-8E24-D034F7B5D0AB}"/>
          </ac:spMkLst>
        </pc:spChg>
        <pc:spChg chg="mod">
          <ac:chgData name="Sian Harris" userId="c0df2758-d740-4b7f-88ff-8072a1e73049" providerId="ADAL" clId="{0F4989EC-2A3A-4240-8E1C-6C628F980544}" dt="2021-11-20T00:22:21.938" v="185" actId="1076"/>
          <ac:spMkLst>
            <pc:docMk/>
            <pc:sldMk cId="1847872675" sldId="305"/>
            <ac:spMk id="419" creationId="{00000000-0000-0000-0000-000000000000}"/>
          </ac:spMkLst>
        </pc:spChg>
        <pc:spChg chg="del">
          <ac:chgData name="Sian Harris" userId="c0df2758-d740-4b7f-88ff-8072a1e73049" providerId="ADAL" clId="{0F4989EC-2A3A-4240-8E1C-6C628F980544}" dt="2021-11-20T00:20:01.338" v="173" actId="478"/>
          <ac:spMkLst>
            <pc:docMk/>
            <pc:sldMk cId="1847872675" sldId="305"/>
            <ac:spMk id="428" creationId="{00000000-0000-0000-0000-000000000000}"/>
          </ac:spMkLst>
        </pc:spChg>
      </pc:sldChg>
      <pc:sldChg chg="addSp delSp modSp add mod ord">
        <pc:chgData name="Sian Harris" userId="c0df2758-d740-4b7f-88ff-8072a1e73049" providerId="ADAL" clId="{0F4989EC-2A3A-4240-8E1C-6C628F980544}" dt="2021-11-23T10:17:31.711" v="548" actId="20577"/>
        <pc:sldMkLst>
          <pc:docMk/>
          <pc:sldMk cId="1359651470" sldId="306"/>
        </pc:sldMkLst>
        <pc:spChg chg="add del mod">
          <ac:chgData name="Sian Harris" userId="c0df2758-d740-4b7f-88ff-8072a1e73049" providerId="ADAL" clId="{0F4989EC-2A3A-4240-8E1C-6C628F980544}" dt="2021-11-20T00:24:03.471" v="202" actId="478"/>
          <ac:spMkLst>
            <pc:docMk/>
            <pc:sldMk cId="1359651470" sldId="306"/>
            <ac:spMk id="3" creationId="{4B1AE567-70FC-4ABB-96B3-20C46D5D0411}"/>
          </ac:spMkLst>
        </pc:spChg>
        <pc:spChg chg="add mod">
          <ac:chgData name="Sian Harris" userId="c0df2758-d740-4b7f-88ff-8072a1e73049" providerId="ADAL" clId="{0F4989EC-2A3A-4240-8E1C-6C628F980544}" dt="2021-11-23T10:17:31.711" v="548" actId="20577"/>
          <ac:spMkLst>
            <pc:docMk/>
            <pc:sldMk cId="1359651470" sldId="306"/>
            <ac:spMk id="9" creationId="{6CDB8C72-B9BB-4962-BA8E-DBAC9AA5BA91}"/>
          </ac:spMkLst>
        </pc:spChg>
        <pc:spChg chg="add del mod">
          <ac:chgData name="Sian Harris" userId="c0df2758-d740-4b7f-88ff-8072a1e73049" providerId="ADAL" clId="{0F4989EC-2A3A-4240-8E1C-6C628F980544}" dt="2021-11-20T00:23:59.021" v="201" actId="478"/>
          <ac:spMkLst>
            <pc:docMk/>
            <pc:sldMk cId="1359651470" sldId="306"/>
            <ac:spMk id="11" creationId="{F42E2E6F-65DB-42F6-86C7-082D3B741CA7}"/>
          </ac:spMkLst>
        </pc:spChg>
        <pc:spChg chg="del">
          <ac:chgData name="Sian Harris" userId="c0df2758-d740-4b7f-88ff-8072a1e73049" providerId="ADAL" clId="{0F4989EC-2A3A-4240-8E1C-6C628F980544}" dt="2021-11-23T10:17:27.814" v="544" actId="478"/>
          <ac:spMkLst>
            <pc:docMk/>
            <pc:sldMk cId="1359651470" sldId="306"/>
            <ac:spMk id="12" creationId="{2C71AD31-B626-43E2-B926-864D2D9C0888}"/>
          </ac:spMkLst>
        </pc:spChg>
        <pc:spChg chg="add mod">
          <ac:chgData name="Sian Harris" userId="c0df2758-d740-4b7f-88ff-8072a1e73049" providerId="ADAL" clId="{0F4989EC-2A3A-4240-8E1C-6C628F980544}" dt="2021-11-20T00:24:11.413" v="204" actId="1076"/>
          <ac:spMkLst>
            <pc:docMk/>
            <pc:sldMk cId="1359651470" sldId="306"/>
            <ac:spMk id="17" creationId="{9AE82E3E-14A1-4F3E-8EE6-234F226E6334}"/>
          </ac:spMkLst>
        </pc:spChg>
        <pc:spChg chg="mod">
          <ac:chgData name="Sian Harris" userId="c0df2758-d740-4b7f-88ff-8072a1e73049" providerId="ADAL" clId="{0F4989EC-2A3A-4240-8E1C-6C628F980544}" dt="2021-11-20T00:23:33.632" v="196"/>
          <ac:spMkLst>
            <pc:docMk/>
            <pc:sldMk cId="1359651470" sldId="306"/>
            <ac:spMk id="389" creationId="{00000000-0000-0000-0000-000000000000}"/>
          </ac:spMkLst>
        </pc:spChg>
        <pc:spChg chg="del">
          <ac:chgData name="Sian Harris" userId="c0df2758-d740-4b7f-88ff-8072a1e73049" providerId="ADAL" clId="{0F4989EC-2A3A-4240-8E1C-6C628F980544}" dt="2021-11-20T00:23:42.219" v="197" actId="478"/>
          <ac:spMkLst>
            <pc:docMk/>
            <pc:sldMk cId="1359651470" sldId="306"/>
            <ac:spMk id="390" creationId="{00000000-0000-0000-0000-000000000000}"/>
          </ac:spMkLst>
        </pc:spChg>
      </pc:sldChg>
      <pc:sldChg chg="addSp delSp modSp add del mod modNotesTx">
        <pc:chgData name="Sian Harris" userId="c0df2758-d740-4b7f-88ff-8072a1e73049" providerId="ADAL" clId="{0F4989EC-2A3A-4240-8E1C-6C628F980544}" dt="2021-11-23T10:18:43.602" v="580" actId="6549"/>
        <pc:sldMkLst>
          <pc:docMk/>
          <pc:sldMk cId="1458219821" sldId="307"/>
        </pc:sldMkLst>
        <pc:spChg chg="add del mod">
          <ac:chgData name="Sian Harris" userId="c0df2758-d740-4b7f-88ff-8072a1e73049" providerId="ADAL" clId="{0F4989EC-2A3A-4240-8E1C-6C628F980544}" dt="2021-11-20T00:34:56.222" v="293" actId="478"/>
          <ac:spMkLst>
            <pc:docMk/>
            <pc:sldMk cId="1458219821" sldId="307"/>
            <ac:spMk id="3" creationId="{845100A6-98E2-43EC-A10C-7C389DFC037E}"/>
          </ac:spMkLst>
        </pc:spChg>
        <pc:spChg chg="add mod">
          <ac:chgData name="Sian Harris" userId="c0df2758-d740-4b7f-88ff-8072a1e73049" providerId="ADAL" clId="{0F4989EC-2A3A-4240-8E1C-6C628F980544}" dt="2021-11-20T00:35:01.966" v="295" actId="1076"/>
          <ac:spMkLst>
            <pc:docMk/>
            <pc:sldMk cId="1458219821" sldId="307"/>
            <ac:spMk id="11" creationId="{57ADA1D7-CEBA-415A-941D-48E7B9DA148E}"/>
          </ac:spMkLst>
        </pc:spChg>
        <pc:spChg chg="mod">
          <ac:chgData name="Sian Harris" userId="c0df2758-d740-4b7f-88ff-8072a1e73049" providerId="ADAL" clId="{0F4989EC-2A3A-4240-8E1C-6C628F980544}" dt="2021-11-23T10:18:23.200" v="573" actId="20577"/>
          <ac:spMkLst>
            <pc:docMk/>
            <pc:sldMk cId="1458219821" sldId="307"/>
            <ac:spMk id="13" creationId="{437C7FC6-F9C5-4679-98ED-5AC299687ADA}"/>
          </ac:spMkLst>
        </pc:spChg>
        <pc:spChg chg="mod">
          <ac:chgData name="Sian Harris" userId="c0df2758-d740-4b7f-88ff-8072a1e73049" providerId="ADAL" clId="{0F4989EC-2A3A-4240-8E1C-6C628F980544}" dt="2021-11-20T00:34:45.236" v="291"/>
          <ac:spMkLst>
            <pc:docMk/>
            <pc:sldMk cId="1458219821" sldId="307"/>
            <ac:spMk id="18" creationId="{9922E485-3EA1-4732-A716-EF238FC7DEDF}"/>
          </ac:spMkLst>
        </pc:spChg>
        <pc:spChg chg="del">
          <ac:chgData name="Sian Harris" userId="c0df2758-d740-4b7f-88ff-8072a1e73049" providerId="ADAL" clId="{0F4989EC-2A3A-4240-8E1C-6C628F980544}" dt="2021-11-20T00:34:52.136" v="292" actId="478"/>
          <ac:spMkLst>
            <pc:docMk/>
            <pc:sldMk cId="1458219821" sldId="307"/>
            <ac:spMk id="23" creationId="{C1321CFF-7B3A-4DED-8AFC-DE8F82DFC9CC}"/>
          </ac:spMkLst>
        </pc:spChg>
      </pc:sldChg>
      <pc:sldChg chg="addSp delSp modSp add mod delAnim modAnim modNotesTx">
        <pc:chgData name="Sian Harris" userId="c0df2758-d740-4b7f-88ff-8072a1e73049" providerId="ADAL" clId="{0F4989EC-2A3A-4240-8E1C-6C628F980544}" dt="2021-11-23T10:18:38.068" v="579" actId="20577"/>
        <pc:sldMkLst>
          <pc:docMk/>
          <pc:sldMk cId="41198619" sldId="308"/>
        </pc:sldMkLst>
        <pc:spChg chg="add del mod">
          <ac:chgData name="Sian Harris" userId="c0df2758-d740-4b7f-88ff-8072a1e73049" providerId="ADAL" clId="{0F4989EC-2A3A-4240-8E1C-6C628F980544}" dt="2021-11-20T00:35:52.590" v="301" actId="478"/>
          <ac:spMkLst>
            <pc:docMk/>
            <pc:sldMk cId="41198619" sldId="308"/>
            <ac:spMk id="3" creationId="{DED3DC73-4C4D-4C2D-B974-A6D2CE9F585B}"/>
          </ac:spMkLst>
        </pc:spChg>
        <pc:spChg chg="del">
          <ac:chgData name="Sian Harris" userId="c0df2758-d740-4b7f-88ff-8072a1e73049" providerId="ADAL" clId="{0F4989EC-2A3A-4240-8E1C-6C628F980544}" dt="2021-11-20T00:35:30.805" v="297" actId="478"/>
          <ac:spMkLst>
            <pc:docMk/>
            <pc:sldMk cId="41198619" sldId="308"/>
            <ac:spMk id="11" creationId="{57ADA1D7-CEBA-415A-941D-48E7B9DA148E}"/>
          </ac:spMkLst>
        </pc:spChg>
        <pc:spChg chg="add del mod">
          <ac:chgData name="Sian Harris" userId="c0df2758-d740-4b7f-88ff-8072a1e73049" providerId="ADAL" clId="{0F4989EC-2A3A-4240-8E1C-6C628F980544}" dt="2021-11-20T00:35:48.952" v="300" actId="478"/>
          <ac:spMkLst>
            <pc:docMk/>
            <pc:sldMk cId="41198619" sldId="308"/>
            <ac:spMk id="12" creationId="{E3937F91-9C9F-4A6F-A357-81C2A766FFFA}"/>
          </ac:spMkLst>
        </pc:spChg>
        <pc:spChg chg="mod">
          <ac:chgData name="Sian Harris" userId="c0df2758-d740-4b7f-88ff-8072a1e73049" providerId="ADAL" clId="{0F4989EC-2A3A-4240-8E1C-6C628F980544}" dt="2021-11-23T10:18:38.068" v="579" actId="20577"/>
          <ac:spMkLst>
            <pc:docMk/>
            <pc:sldMk cId="41198619" sldId="308"/>
            <ac:spMk id="13" creationId="{437C7FC6-F9C5-4679-98ED-5AC299687ADA}"/>
          </ac:spMkLst>
        </pc:spChg>
        <pc:spChg chg="add mod">
          <ac:chgData name="Sian Harris" userId="c0df2758-d740-4b7f-88ff-8072a1e73049" providerId="ADAL" clId="{0F4989EC-2A3A-4240-8E1C-6C628F980544}" dt="2021-11-20T00:36:05.352" v="303" actId="1076"/>
          <ac:spMkLst>
            <pc:docMk/>
            <pc:sldMk cId="41198619" sldId="308"/>
            <ac:spMk id="19" creationId="{41B613C3-D11D-44EA-B48A-C7EA67D95689}"/>
          </ac:spMkLst>
        </pc:spChg>
      </pc:sldChg>
      <pc:sldChg chg="addSp delSp modSp add mod delAnim modNotesTx">
        <pc:chgData name="Sian Harris" userId="c0df2758-d740-4b7f-88ff-8072a1e73049" providerId="ADAL" clId="{0F4989EC-2A3A-4240-8E1C-6C628F980544}" dt="2021-11-23T10:19:00.353" v="585" actId="20577"/>
        <pc:sldMkLst>
          <pc:docMk/>
          <pc:sldMk cId="4061343750" sldId="309"/>
        </pc:sldMkLst>
        <pc:spChg chg="add del mod">
          <ac:chgData name="Sian Harris" userId="c0df2758-d740-4b7f-88ff-8072a1e73049" providerId="ADAL" clId="{0F4989EC-2A3A-4240-8E1C-6C628F980544}" dt="2021-11-20T00:37:10.879" v="319" actId="478"/>
          <ac:spMkLst>
            <pc:docMk/>
            <pc:sldMk cId="4061343750" sldId="309"/>
            <ac:spMk id="3" creationId="{FD07D3AD-2485-4E0F-B586-0F6E7577A773}"/>
          </ac:spMkLst>
        </pc:spChg>
        <pc:spChg chg="add mod">
          <ac:chgData name="Sian Harris" userId="c0df2758-d740-4b7f-88ff-8072a1e73049" providerId="ADAL" clId="{0F4989EC-2A3A-4240-8E1C-6C628F980544}" dt="2021-11-20T00:37:24.072" v="321" actId="1076"/>
          <ac:spMkLst>
            <pc:docMk/>
            <pc:sldMk cId="4061343750" sldId="309"/>
            <ac:spMk id="11" creationId="{2C2C77DA-E0AB-43CE-9B54-93D6CDC57A49}"/>
          </ac:spMkLst>
        </pc:spChg>
        <pc:spChg chg="mod">
          <ac:chgData name="Sian Harris" userId="c0df2758-d740-4b7f-88ff-8072a1e73049" providerId="ADAL" clId="{0F4989EC-2A3A-4240-8E1C-6C628F980544}" dt="2021-11-23T10:19:00.353" v="585" actId="20577"/>
          <ac:spMkLst>
            <pc:docMk/>
            <pc:sldMk cId="4061343750" sldId="309"/>
            <ac:spMk id="13" creationId="{437C7FC6-F9C5-4679-98ED-5AC299687ADA}"/>
          </ac:spMkLst>
        </pc:spChg>
        <pc:spChg chg="add del mod">
          <ac:chgData name="Sian Harris" userId="c0df2758-d740-4b7f-88ff-8072a1e73049" providerId="ADAL" clId="{0F4989EC-2A3A-4240-8E1C-6C628F980544}" dt="2021-11-20T00:37:06.213" v="318" actId="478"/>
          <ac:spMkLst>
            <pc:docMk/>
            <pc:sldMk cId="4061343750" sldId="309"/>
            <ac:spMk id="18" creationId="{9922E485-3EA1-4732-A716-EF238FC7DEDF}"/>
          </ac:spMkLst>
        </pc:spChg>
        <pc:spChg chg="del">
          <ac:chgData name="Sian Harris" userId="c0df2758-d740-4b7f-88ff-8072a1e73049" providerId="ADAL" clId="{0F4989EC-2A3A-4240-8E1C-6C628F980544}" dt="2021-11-20T00:36:58.761" v="316" actId="478"/>
          <ac:spMkLst>
            <pc:docMk/>
            <pc:sldMk cId="4061343750" sldId="309"/>
            <ac:spMk id="19" creationId="{41B613C3-D11D-44EA-B48A-C7EA67D95689}"/>
          </ac:spMkLst>
        </pc:spChg>
      </pc:sldChg>
      <pc:sldChg chg="addSp delSp modSp add mod modNotesTx">
        <pc:chgData name="Sian Harris" userId="c0df2758-d740-4b7f-88ff-8072a1e73049" providerId="ADAL" clId="{0F4989EC-2A3A-4240-8E1C-6C628F980544}" dt="2021-11-23T10:19:11.115" v="590" actId="20577"/>
        <pc:sldMkLst>
          <pc:docMk/>
          <pc:sldMk cId="2531992312" sldId="310"/>
        </pc:sldMkLst>
        <pc:spChg chg="add del mod">
          <ac:chgData name="Sian Harris" userId="c0df2758-d740-4b7f-88ff-8072a1e73049" providerId="ADAL" clId="{0F4989EC-2A3A-4240-8E1C-6C628F980544}" dt="2021-11-20T00:37:55.907" v="325" actId="478"/>
          <ac:spMkLst>
            <pc:docMk/>
            <pc:sldMk cId="2531992312" sldId="310"/>
            <ac:spMk id="3" creationId="{CE4B8BC8-336C-4767-A62C-1F3429579E48}"/>
          </ac:spMkLst>
        </pc:spChg>
        <pc:spChg chg="del">
          <ac:chgData name="Sian Harris" userId="c0df2758-d740-4b7f-88ff-8072a1e73049" providerId="ADAL" clId="{0F4989EC-2A3A-4240-8E1C-6C628F980544}" dt="2021-11-20T00:37:53.860" v="324" actId="478"/>
          <ac:spMkLst>
            <pc:docMk/>
            <pc:sldMk cId="2531992312" sldId="310"/>
            <ac:spMk id="11" creationId="{2C2C77DA-E0AB-43CE-9B54-93D6CDC57A49}"/>
          </ac:spMkLst>
        </pc:spChg>
        <pc:spChg chg="add mod">
          <ac:chgData name="Sian Harris" userId="c0df2758-d740-4b7f-88ff-8072a1e73049" providerId="ADAL" clId="{0F4989EC-2A3A-4240-8E1C-6C628F980544}" dt="2021-11-20T00:38:04.860" v="327" actId="1076"/>
          <ac:spMkLst>
            <pc:docMk/>
            <pc:sldMk cId="2531992312" sldId="310"/>
            <ac:spMk id="12" creationId="{36E844F4-778F-40CC-8523-71CCD7FA84FC}"/>
          </ac:spMkLst>
        </pc:spChg>
        <pc:spChg chg="mod">
          <ac:chgData name="Sian Harris" userId="c0df2758-d740-4b7f-88ff-8072a1e73049" providerId="ADAL" clId="{0F4989EC-2A3A-4240-8E1C-6C628F980544}" dt="2021-11-23T10:19:11.115" v="590" actId="20577"/>
          <ac:spMkLst>
            <pc:docMk/>
            <pc:sldMk cId="2531992312" sldId="310"/>
            <ac:spMk id="13" creationId="{437C7FC6-F9C5-4679-98ED-5AC299687ADA}"/>
          </ac:spMkLst>
        </pc:spChg>
        <pc:spChg chg="mod">
          <ac:chgData name="Sian Harris" userId="c0df2758-d740-4b7f-88ff-8072a1e73049" providerId="ADAL" clId="{0F4989EC-2A3A-4240-8E1C-6C628F980544}" dt="2021-11-20T00:37:51.473" v="323"/>
          <ac:spMkLst>
            <pc:docMk/>
            <pc:sldMk cId="2531992312" sldId="310"/>
            <ac:spMk id="18" creationId="{9922E485-3EA1-4732-A716-EF238FC7DEDF}"/>
          </ac:spMkLst>
        </pc:spChg>
      </pc:sldChg>
      <pc:sldChg chg="modSp add mod">
        <pc:chgData name="Sian Harris" userId="c0df2758-d740-4b7f-88ff-8072a1e73049" providerId="ADAL" clId="{0F4989EC-2A3A-4240-8E1C-6C628F980544}" dt="2021-11-23T09:46:34.678" v="454" actId="20577"/>
        <pc:sldMkLst>
          <pc:docMk/>
          <pc:sldMk cId="0" sldId="311"/>
        </pc:sldMkLst>
        <pc:spChg chg="mod">
          <ac:chgData name="Sian Harris" userId="c0df2758-d740-4b7f-88ff-8072a1e73049" providerId="ADAL" clId="{0F4989EC-2A3A-4240-8E1C-6C628F980544}" dt="2021-11-23T09:46:34.678" v="454" actId="20577"/>
          <ac:spMkLst>
            <pc:docMk/>
            <pc:sldMk cId="0" sldId="311"/>
            <ac:spMk id="10" creationId="{50E71548-B13E-442A-B77B-601236C687EA}"/>
          </ac:spMkLst>
        </pc:spChg>
      </pc:sldChg>
      <pc:sldChg chg="add">
        <pc:chgData name="Sian Harris" userId="c0df2758-d740-4b7f-88ff-8072a1e73049" providerId="ADAL" clId="{0F4989EC-2A3A-4240-8E1C-6C628F980544}" dt="2021-12-14T16:43:26.702" v="601"/>
        <pc:sldMkLst>
          <pc:docMk/>
          <pc:sldMk cId="0" sldId="31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c27d1db17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gdc27d1db1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5900" lvl="0" indent="-2143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i="0"/>
          </a:p>
        </p:txBody>
      </p:sp>
      <p:sp>
        <p:nvSpPr>
          <p:cNvPr id="288" name="Google Shape;2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i="1"/>
          </a:p>
        </p:txBody>
      </p:sp>
      <p:sp>
        <p:nvSpPr>
          <p:cNvPr id="302" name="Google Shape;3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0" name="Google Shape;3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br>
              <a:rPr lang="en-US"/>
            </a:br>
            <a:endParaRPr i="0" u="none" strike="noStrike">
              <a:solidFill>
                <a:srgbClr val="000000"/>
              </a:solidFill>
            </a:endParaRPr>
          </a:p>
        </p:txBody>
      </p:sp>
      <p:sp>
        <p:nvSpPr>
          <p:cNvPr id="402" name="Google Shape;40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44" name="Google Shape;3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72" name="Google Shape;3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1" i="1"/>
          </a:p>
        </p:txBody>
      </p:sp>
      <p:sp>
        <p:nvSpPr>
          <p:cNvPr id="387" name="Google Shape;38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c92f56e5c9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c92f56e5c9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gc92f56e5c9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i="1"/>
          </a:p>
        </p:txBody>
      </p:sp>
      <p:sp>
        <p:nvSpPr>
          <p:cNvPr id="417" name="Google Shape;41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i="1"/>
          </a:p>
        </p:txBody>
      </p:sp>
      <p:sp>
        <p:nvSpPr>
          <p:cNvPr id="417" name="Google Shape;41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24576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1" i="1"/>
          </a:p>
        </p:txBody>
      </p:sp>
      <p:sp>
        <p:nvSpPr>
          <p:cNvPr id="387" name="Google Shape;38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3501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2" name="Google Shape;62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623" name="Google Shape;623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4" name="Google Shape;654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5" name="Google Shape;655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2" name="Google Shape;49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i="1"/>
          </a:p>
        </p:txBody>
      </p:sp>
      <p:sp>
        <p:nvSpPr>
          <p:cNvPr id="493" name="Google Shape;49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6" name="Google Shape;68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7" name="Google Shape;687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800" dirty="0">
                <a:effectLst/>
                <a:latin typeface="Segoe UI" panose="020B0502040204020203" pitchFamily="34" charset="0"/>
              </a:rPr>
              <a:t>Fenwick, T.J., &amp; Parsons, J. (2000). The Art of Evaluation: A Handbook for Educators and Trainers. Toronto: Thompson Educational Publishing, Inc.</a:t>
            </a:r>
            <a:endParaRPr lang="en-GB" sz="1800" dirty="0">
              <a:effectLst/>
              <a:latin typeface="Arial" panose="020B0604020202020204" pitchFamily="34" charset="0"/>
            </a:endParaRPr>
          </a:p>
          <a:p>
            <a:r>
              <a:rPr lang="en-GB" sz="1800" dirty="0">
                <a:effectLst/>
                <a:latin typeface="Segoe UI" panose="020B0502040204020203" pitchFamily="34" charset="0"/>
              </a:rPr>
              <a:t>Ramsden, P. (2003). Learning to teach in higher education (2nd Ed). New York: Routledge.</a:t>
            </a:r>
            <a:endParaRPr lang="en-GB" sz="1800" dirty="0">
              <a:effectLst/>
              <a:latin typeface="Arial" panose="020B0604020202020204" pitchFamily="34" charset="0"/>
            </a:endParaRPr>
          </a:p>
          <a:p>
            <a:r>
              <a:rPr lang="en-GB" sz="1800" dirty="0" err="1">
                <a:effectLst/>
                <a:latin typeface="Segoe UI" panose="020B0502040204020203" pitchFamily="34" charset="0"/>
              </a:rPr>
              <a:t>Boud</a:t>
            </a:r>
            <a:r>
              <a:rPr lang="en-GB" sz="1800" dirty="0">
                <a:effectLst/>
                <a:latin typeface="Segoe UI" panose="020B0502040204020203" pitchFamily="34" charset="0"/>
              </a:rPr>
              <a:t>, D. (1995). Assessment and Learning, Contradiction and Complementary. In Assessment for Learning in Higher Education edited by Peter Knight.</a:t>
            </a:r>
            <a:endParaRPr lang="en-GB" sz="1800" dirty="0">
              <a:effectLst/>
              <a:latin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27" name="Google Shape;527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27" name="Google Shape;527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70118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27" name="Google Shape;527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7326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Notes</a:t>
            </a:r>
            <a:endParaRPr/>
          </a:p>
        </p:txBody>
      </p:sp>
      <p:sp>
        <p:nvSpPr>
          <p:cNvPr id="199" name="Google Shape;199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27" name="Google Shape;527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51976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27" name="Google Shape;527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21454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9" name="Google Shape;55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endParaRPr/>
          </a:p>
        </p:txBody>
      </p:sp>
      <p:sp>
        <p:nvSpPr>
          <p:cNvPr id="560" name="Google Shape;560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9" name="Google Shape;58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0" name="Google Shape;590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6" name="Google Shape;836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7" name="Google Shape;837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Notes</a:t>
            </a:r>
            <a:endParaRPr/>
          </a:p>
        </p:txBody>
      </p:sp>
      <p:sp>
        <p:nvSpPr>
          <p:cNvPr id="199" name="Google Shape;199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4379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Notes</a:t>
            </a:r>
            <a:endParaRPr/>
          </a:p>
        </p:txBody>
      </p:sp>
      <p:sp>
        <p:nvSpPr>
          <p:cNvPr id="199" name="Google Shape;199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066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5117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306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7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8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8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4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6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6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2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62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6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6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6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63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6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6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6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4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64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64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6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64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6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6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6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6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6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6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6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6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67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2" name="Google Shape;142;p6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3" name="Google Shape;143;p6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6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6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6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6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0" name="Google Shape;150;p6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6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6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69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6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6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6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0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7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7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7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7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0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0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2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52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5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52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5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5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4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4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4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4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6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6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6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6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yalsociety.org/topics-policy/publications/2015/unconscious-bias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yalsociety.org/topics-policy/publications/2015/unconscious-bias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asp.info/CR22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asp.info/CR21a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inasp.info/CR21b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3.png"/><Relationship Id="rId5" Type="http://schemas.openxmlformats.org/officeDocument/2006/relationships/image" Target="../media/image12.jp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dc27d1db17_1_0"/>
          <p:cNvSpPr txBox="1">
            <a:spLocks noGrp="1"/>
          </p:cNvSpPr>
          <p:nvPr>
            <p:ph type="ctrTitle"/>
          </p:nvPr>
        </p:nvSpPr>
        <p:spPr>
          <a:xfrm>
            <a:off x="200721" y="998440"/>
            <a:ext cx="8753707" cy="317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784CC"/>
              </a:buClr>
              <a:buSzPts val="6000"/>
              <a:buFont typeface="Georgia"/>
              <a:buNone/>
            </a:pPr>
            <a:r>
              <a:rPr lang="en-US" sz="5400" dirty="0">
                <a:solidFill>
                  <a:srgbClr val="51AC4B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Course Redesign for Significant Learning and Transformation Workshop</a:t>
            </a:r>
            <a:endParaRPr sz="540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4677DC7B-68CC-4ADC-BA35-CDD3D87B7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1C48CB60-AFBB-4D9E-B354-8687DC10C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28356966-B005-4926-B448-69C9F8023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5219" y="5992427"/>
            <a:ext cx="1220143" cy="71567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609E5A8-A359-4EBA-979B-6160D72AA6CD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0BF401C-FB9B-490D-B1C8-461DDB39AA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993" b="4184"/>
          <a:stretch/>
        </p:blipFill>
        <p:spPr>
          <a:xfrm>
            <a:off x="2254221" y="4345244"/>
            <a:ext cx="4635558" cy="23704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E71548-B13E-442A-B77B-601236C687EA}"/>
              </a:ext>
            </a:extLst>
          </p:cNvPr>
          <p:cNvSpPr/>
          <p:nvPr/>
        </p:nvSpPr>
        <p:spPr>
          <a:xfrm>
            <a:off x="46355" y="6211230"/>
            <a:ext cx="1769806" cy="662920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4000" dirty="0">
                <a:solidFill>
                  <a:schemeClr val="bg1"/>
                </a:solidFill>
              </a:rPr>
              <a:t>DAY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A3B6B4B-6BDA-4611-ADF8-261908A4FFDC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2.10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A3095811-9A25-4E21-B22E-3AC2F2CB9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3007B394-06EF-457D-B965-488D6B772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C26C2E99-C100-4056-BCA9-4E4687DC63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sp>
        <p:nvSpPr>
          <p:cNvPr id="16" name="Google Shape;216;p36">
            <a:extLst>
              <a:ext uri="{FF2B5EF4-FFF2-40B4-BE49-F238E27FC236}">
                <a16:creationId xmlns:a16="http://schemas.microsoft.com/office/drawing/2014/main" id="{D958ACBC-C0A0-4825-B77D-B30C5BF4B286}"/>
              </a:ext>
            </a:extLst>
          </p:cNvPr>
          <p:cNvSpPr txBox="1">
            <a:spLocks/>
          </p:cNvSpPr>
          <p:nvPr/>
        </p:nvSpPr>
        <p:spPr>
          <a:xfrm>
            <a:off x="575227" y="113054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accent1"/>
              </a:buClr>
              <a:buSzPts val="3600"/>
              <a:buFont typeface="Georgia"/>
              <a:buNone/>
            </a:pPr>
            <a:r>
              <a:rPr lang="en-GB" sz="36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Unconscious bias (or implicit bias) is…</a:t>
            </a:r>
            <a:endParaRPr lang="en-US" sz="360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4F1950D-1F40-4292-AF8D-0295DA7C03A9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Google Shape;373;p11">
            <a:extLst>
              <a:ext uri="{FF2B5EF4-FFF2-40B4-BE49-F238E27FC236}">
                <a16:creationId xmlns:a16="http://schemas.microsoft.com/office/drawing/2014/main" id="{E3827EBD-D699-47F7-93FE-79CC4DDC80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16277" y="2285523"/>
            <a:ext cx="7404600" cy="274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8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5D5D"/>
              </a:buClr>
              <a:buSzPts val="2700"/>
              <a:buFont typeface="Arial"/>
              <a:buChar char="•"/>
            </a:pPr>
            <a:r>
              <a:rPr lang="en-US" sz="27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a bias that happens automatically</a:t>
            </a:r>
            <a:endParaRPr sz="27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2700"/>
              <a:buFont typeface="Arial"/>
              <a:buChar char="•"/>
            </a:pPr>
            <a:r>
              <a:rPr lang="en-US" sz="27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something we are unaware of</a:t>
            </a:r>
            <a:endParaRPr sz="27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2700"/>
              <a:buFont typeface="Arial"/>
              <a:buChar char="•"/>
            </a:pPr>
            <a:r>
              <a:rPr lang="en-US" sz="27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triggered by our brain making quick judgments and </a:t>
            </a:r>
            <a:r>
              <a:rPr lang="en-US" sz="27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assessments</a:t>
            </a:r>
            <a:r>
              <a:rPr lang="en-US" sz="27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 of people and situations</a:t>
            </a:r>
            <a:endParaRPr sz="27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2700"/>
              <a:buFont typeface="Arial"/>
              <a:buChar char="•"/>
            </a:pPr>
            <a:r>
              <a:rPr lang="en-US" sz="27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influenced by our background, cultural environment and personal experiences.</a:t>
            </a:r>
            <a:endParaRPr sz="27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sz="19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83;p11">
            <a:extLst>
              <a:ext uri="{FF2B5EF4-FFF2-40B4-BE49-F238E27FC236}">
                <a16:creationId xmlns:a16="http://schemas.microsoft.com/office/drawing/2014/main" id="{B6CD354A-A9F0-4F89-BF2F-F949B5323AB4}"/>
              </a:ext>
            </a:extLst>
          </p:cNvPr>
          <p:cNvSpPr txBox="1"/>
          <p:nvPr/>
        </p:nvSpPr>
        <p:spPr>
          <a:xfrm>
            <a:off x="816277" y="5378362"/>
            <a:ext cx="7958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https://royalsociety.org/topics-policy/publications/2015/unconscious-bias/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7"/>
          <p:cNvSpPr txBox="1">
            <a:spLocks noGrp="1"/>
          </p:cNvSpPr>
          <p:nvPr>
            <p:ph type="title"/>
          </p:nvPr>
        </p:nvSpPr>
        <p:spPr>
          <a:xfrm>
            <a:off x="682073" y="1034533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eorgia"/>
              <a:buNone/>
            </a:pPr>
            <a:r>
              <a:rPr lang="en-GB" sz="36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Studies from the US have found</a:t>
            </a:r>
            <a:endParaRPr sz="360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93A59209-AD8B-46A9-92E6-A90B980F0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CFB9323C-360E-489D-BCAB-3A92F9949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C9B78208-9CAA-462C-83DE-FE322FD249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D1B21E-8980-4774-962B-DAB24D416468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Google Shape;388;p12">
            <a:extLst>
              <a:ext uri="{FF2B5EF4-FFF2-40B4-BE49-F238E27FC236}">
                <a16:creationId xmlns:a16="http://schemas.microsoft.com/office/drawing/2014/main" id="{1CD8A143-7E53-4182-8E27-34F68C53E9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3123" y="2084585"/>
            <a:ext cx="7404600" cy="4012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Blonde women’s salaries were 7% higher than brunettes or redheads. 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“Mature-faced” people had a distinct career advantage over “baby-faced” people. 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Both male and female scientists were more </a:t>
            </a:r>
            <a:r>
              <a:rPr lang="en-US" sz="24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likely</a:t>
            </a:r>
            <a:r>
              <a:rPr lang="en-US" sz="24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 to hire men, rank them higher in competency than women, and pay them $4,000 more per year than women.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58% of Fortune 500 CEOs are almost six feet tall, whereas only 14.5% of the overall male population are that size. </a:t>
            </a:r>
            <a:endParaRPr sz="24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sz="18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sz="18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sz="18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4D55DC-5C5F-4C65-85A2-4D721A9B3671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2.11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EDE9734-4A5B-4033-99E2-3E06BCAB87BD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2.12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59DE0A56-621D-4888-A37E-15CAF4721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C7B90E41-82A6-4A7A-B3E1-37CB6F6C5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AA07AE93-8A58-41C2-8A1A-229BC34A8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A52DAA-F197-4217-BFC7-911ECE61BAA4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Google Shape;403;p13">
            <a:extLst>
              <a:ext uri="{FF2B5EF4-FFF2-40B4-BE49-F238E27FC236}">
                <a16:creationId xmlns:a16="http://schemas.microsoft.com/office/drawing/2014/main" id="{5AD97771-FF13-4BA5-8C05-1710AB4AC672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127905" y="1594319"/>
            <a:ext cx="8888189" cy="388918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404;p13">
            <a:extLst>
              <a:ext uri="{FF2B5EF4-FFF2-40B4-BE49-F238E27FC236}">
                <a16:creationId xmlns:a16="http://schemas.microsoft.com/office/drawing/2014/main" id="{C5A905CD-CF91-407A-8DFA-83ADF5F62986}"/>
              </a:ext>
            </a:extLst>
          </p:cNvPr>
          <p:cNvSpPr txBox="1"/>
          <p:nvPr/>
        </p:nvSpPr>
        <p:spPr>
          <a:xfrm>
            <a:off x="463074" y="5696885"/>
            <a:ext cx="654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Image by “Catalyst, Flip the Script: Women in the Workplace (May 7, 2018)”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9"/>
          <p:cNvSpPr txBox="1">
            <a:spLocks noGrp="1"/>
          </p:cNvSpPr>
          <p:nvPr>
            <p:ph type="title"/>
          </p:nvPr>
        </p:nvSpPr>
        <p:spPr>
          <a:xfrm>
            <a:off x="1258229" y="1385883"/>
            <a:ext cx="6343357" cy="934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84CC"/>
              </a:buClr>
              <a:buSzPts val="4400"/>
              <a:buFont typeface="Georgia"/>
              <a:buNone/>
            </a:pPr>
            <a:r>
              <a:rPr lang="en-US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Understanding unconscious bias</a:t>
            </a:r>
            <a:endParaRPr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BF9B60-3221-4DE7-BB7A-B678C77EE0D8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2.13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3D743300-F1CF-418A-9838-46BD4DFB9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11ABC79D-3BB8-4DAB-9B1E-02B4FC84A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99BFB1EB-8CB6-49D1-A67D-23EA0A0032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E01F900-309D-4BC6-978B-A39772817B53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Google Shape;409;p14">
            <a:extLst>
              <a:ext uri="{FF2B5EF4-FFF2-40B4-BE49-F238E27FC236}">
                <a16:creationId xmlns:a16="http://schemas.microsoft.com/office/drawing/2014/main" id="{EBFA3CF9-C41D-4E87-8D88-76FDCEB041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89644" y="2717111"/>
            <a:ext cx="7080525" cy="321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r>
              <a:rPr lang="en-US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Royal Society animation and briefing on unconscious bias:</a:t>
            </a:r>
            <a:endParaRPr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r>
              <a:rPr lang="en-US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https://royalsociety.org/topics-policy/publications/2015/unconscious-bias/</a:t>
            </a:r>
            <a:r>
              <a:rPr lang="en-US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sz="18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"/>
          <p:cNvSpPr txBox="1">
            <a:spLocks noGrp="1"/>
          </p:cNvSpPr>
          <p:nvPr>
            <p:ph type="title"/>
          </p:nvPr>
        </p:nvSpPr>
        <p:spPr>
          <a:xfrm>
            <a:off x="1254233" y="1233259"/>
            <a:ext cx="6343425" cy="93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84CC"/>
              </a:buClr>
              <a:buSzPts val="4400"/>
              <a:buFont typeface="Georgia"/>
              <a:buNone/>
            </a:pPr>
            <a:r>
              <a:rPr lang="en-US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Reflection in pairs</a:t>
            </a:r>
            <a:endParaRPr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A62DBB-9D39-40B0-84C1-BF96E8D36720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2.14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4B5F7721-4A9F-4B50-952C-C81AF34C2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1E5CBF2E-9CE0-41CA-8992-BAB10E6BB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0F88B9B3-2C1B-4D00-97FC-6F86BF518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256A60-D4B8-4AD3-9879-5221D07109BB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Google Shape;423;p15">
            <a:extLst>
              <a:ext uri="{FF2B5EF4-FFF2-40B4-BE49-F238E27FC236}">
                <a16:creationId xmlns:a16="http://schemas.microsoft.com/office/drawing/2014/main" id="{83620641-C427-481A-8505-7AD27C05B9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1736" y="2377049"/>
            <a:ext cx="7080525" cy="3217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2400"/>
              <a:buNone/>
            </a:pPr>
            <a:endParaRPr dirty="0"/>
          </a:p>
          <a:p>
            <a:pPr marL="457200" lvl="0" indent="-431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5D5D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Do you think that the industry audit results have been influenced by stereotypes and/or bias?</a:t>
            </a:r>
            <a:endParaRPr sz="32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31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3200"/>
              <a:buFont typeface="Arial"/>
              <a:buChar char="•"/>
            </a:pPr>
            <a:r>
              <a:rPr lang="en-US" sz="32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If so, how?</a:t>
            </a:r>
            <a:endParaRPr sz="32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sz="32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sz="18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sz="18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2"/>
          <p:cNvSpPr txBox="1">
            <a:spLocks noGrp="1"/>
          </p:cNvSpPr>
          <p:nvPr>
            <p:ph type="title"/>
          </p:nvPr>
        </p:nvSpPr>
        <p:spPr>
          <a:xfrm>
            <a:off x="1400287" y="1222585"/>
            <a:ext cx="6343425" cy="93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84CC"/>
              </a:buClr>
              <a:buSzPts val="5400"/>
              <a:buNone/>
            </a:pPr>
            <a:r>
              <a:rPr lang="en-US" sz="405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Individual reflection</a:t>
            </a:r>
            <a:endParaRPr sz="405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57084D-80E3-461C-B4D9-BB9B41A2F036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2.15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614C208A-9398-403F-8A8F-12EE06E91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7ACCB17D-337D-489F-AA53-943A60A25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C575E12D-6E47-4011-A0FE-BC4C9CBD8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5E99454-2D0D-4DD5-90C4-F7E36EB42D10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Google Shape;437;p16">
            <a:extLst>
              <a:ext uri="{FF2B5EF4-FFF2-40B4-BE49-F238E27FC236}">
                <a16:creationId xmlns:a16="http://schemas.microsoft.com/office/drawing/2014/main" id="{55465800-03D2-44C7-A70A-9F61F2304E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4414" y="2042533"/>
            <a:ext cx="8115170" cy="40545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342900" lvl="0" indent="-3048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5D5D5D"/>
              </a:buClr>
              <a:buSzPts val="1920"/>
              <a:buFont typeface="Arial"/>
              <a:buChar char="●"/>
            </a:pPr>
            <a:r>
              <a:rPr lang="en-US" sz="24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What do the audit results mean for your course in terms of how you will </a:t>
            </a:r>
            <a:r>
              <a:rPr lang="en-US" sz="2400" u="sng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prepare your students</a:t>
            </a:r>
            <a:r>
              <a:rPr lang="en-US" sz="24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 for the industry they will encounter after graduation?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endParaRPr sz="675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-US" sz="21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Think about:</a:t>
            </a:r>
            <a:endParaRPr sz="21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016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700"/>
              <a:buFont typeface="Arial"/>
              <a:buChar char="★"/>
            </a:pPr>
            <a:r>
              <a:rPr lang="en-US" sz="21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What gender issues will your students, as future professionals, encounter during the course of their professional work?</a:t>
            </a:r>
            <a:endParaRPr sz="21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016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700"/>
              <a:buFont typeface="Arial"/>
              <a:buChar char="★"/>
            </a:pPr>
            <a:r>
              <a:rPr lang="en-US" sz="21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Will they be sensitive to the different needs women &amp; men might have as their customers/patients/pupils or users of products?</a:t>
            </a:r>
            <a:endParaRPr sz="21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0162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5D5D5D"/>
              </a:buClr>
              <a:buSzPts val="1700"/>
              <a:buFont typeface="Arial"/>
              <a:buChar char="★"/>
            </a:pPr>
            <a:r>
              <a:rPr lang="en-US" sz="21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How can you make them more aware of gender stereotypes they might encounter in the field you are teaching in?</a:t>
            </a:r>
            <a:endParaRPr sz="21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SzPts val="2400"/>
              <a:buNone/>
            </a:pPr>
            <a:endParaRPr sz="18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7"/>
          <p:cNvSpPr txBox="1">
            <a:spLocks noGrp="1"/>
          </p:cNvSpPr>
          <p:nvPr>
            <p:ph type="title"/>
          </p:nvPr>
        </p:nvSpPr>
        <p:spPr>
          <a:xfrm>
            <a:off x="628650" y="1144857"/>
            <a:ext cx="7886700" cy="951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</a:pPr>
            <a:r>
              <a:rPr lang="en-US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Reading Discussion </a:t>
            </a:r>
            <a:endParaRPr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FF54AC-D23E-4BE8-87B1-431B709E5A4D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2.16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28FE348D-AD3B-4D7F-A244-83202B64E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7260936-4C82-44CB-ACC6-39CCA4ABD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A187119B-9F9B-4D0E-918E-62817CC725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4314EA-315F-4359-8480-2E0FF2A0C9FF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Google Shape;453;p17">
            <a:extLst>
              <a:ext uri="{FF2B5EF4-FFF2-40B4-BE49-F238E27FC236}">
                <a16:creationId xmlns:a16="http://schemas.microsoft.com/office/drawing/2014/main" id="{0CEFB1D6-9232-44D4-9FD0-69CB65A52E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9265" y="1933448"/>
            <a:ext cx="8105467" cy="400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r>
              <a:rPr lang="en-US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The 4Cs - 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en-US" sz="2400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Connections</a:t>
            </a:r>
            <a:r>
              <a:rPr lang="en-US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: What connections do you draw between the text and your own life or your learning in general?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en-US" sz="2400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Challenge</a:t>
            </a:r>
            <a:r>
              <a:rPr lang="en-US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: What ideas, positions, or assumptions do you want to challenge or argue within the text?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en-US" sz="2400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Concepts</a:t>
            </a:r>
            <a:r>
              <a:rPr lang="en-US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: What key concepts or ideas do you think are important and worth holding onto from the text?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</a:pPr>
            <a:r>
              <a:rPr lang="en-US" sz="2400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Changes</a:t>
            </a:r>
            <a:r>
              <a:rPr lang="en-US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: What changes in attitudes, thinking, or action are suggested by the text, either for you or others?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3"/>
          <p:cNvSpPr txBox="1">
            <a:spLocks noGrp="1"/>
          </p:cNvSpPr>
          <p:nvPr>
            <p:ph type="title"/>
          </p:nvPr>
        </p:nvSpPr>
        <p:spPr>
          <a:xfrm>
            <a:off x="164474" y="1108293"/>
            <a:ext cx="8815050" cy="93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84CC"/>
              </a:buClr>
              <a:buSzPts val="5400"/>
              <a:buNone/>
            </a:pPr>
            <a:r>
              <a:rPr lang="en-GB" sz="36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Follow up questions on discussions</a:t>
            </a:r>
            <a:endParaRPr sz="360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8D40278-ECC1-4333-AC95-AD17E307F27C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2.17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F83E8293-B7B1-4D76-AE4A-DAEE291C0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1B83BF07-26E9-40C5-842C-1E4C562B7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949EC68C-5BFC-4BBC-8D0C-AF6F94177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CBA824E-FF04-4186-8E5B-930C67103432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Google Shape;468;p18">
            <a:extLst>
              <a:ext uri="{FF2B5EF4-FFF2-40B4-BE49-F238E27FC236}">
                <a16:creationId xmlns:a16="http://schemas.microsoft.com/office/drawing/2014/main" id="{0C07DA03-2AB4-4D3C-ADE1-F565A74D16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0249" y="1933511"/>
            <a:ext cx="8143500" cy="40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lang="en-US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How did the structure of the activity help you to develop a deeper understanding of the text? 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lang="en-US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How easy was it, for you to find points for any of the 4C’s? Why?</a:t>
            </a:r>
            <a:endParaRPr dirty="0"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</a:pPr>
            <a:r>
              <a:rPr lang="en-US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What came up in the discussion that surprised you?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73E9F20-EED3-45EB-A7E7-CFFD43601B78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2.18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3EF5A44C-FB9D-40F9-99AD-C70CF6E4C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FC7F16B9-135A-4E88-9413-1F6AD4A4D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6085B26A-1B45-40EE-B4E8-5CBCFA445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sp>
        <p:nvSpPr>
          <p:cNvPr id="18" name="Google Shape;368;p14">
            <a:extLst>
              <a:ext uri="{FF2B5EF4-FFF2-40B4-BE49-F238E27FC236}">
                <a16:creationId xmlns:a16="http://schemas.microsoft.com/office/drawing/2014/main" id="{50BC6AC2-8A2A-4635-98C3-D3CDB2B09232}"/>
              </a:ext>
            </a:extLst>
          </p:cNvPr>
          <p:cNvSpPr txBox="1">
            <a:spLocks/>
          </p:cNvSpPr>
          <p:nvPr/>
        </p:nvSpPr>
        <p:spPr>
          <a:xfrm>
            <a:off x="271912" y="1097934"/>
            <a:ext cx="8600175" cy="93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5784CC"/>
              </a:buClr>
              <a:buSzPts val="5400"/>
            </a:pPr>
            <a:r>
              <a:rPr lang="en-GB" sz="36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Taxonomy of Significant Learning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32FA5C-9A80-4024-B91A-62046B5370EB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0DD0E26-AA86-40C3-8F18-ED23A892980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388" b="2655"/>
          <a:stretch/>
        </p:blipFill>
        <p:spPr>
          <a:xfrm>
            <a:off x="1979524" y="1885211"/>
            <a:ext cx="5399417" cy="488691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6"/>
          <p:cNvSpPr txBox="1">
            <a:spLocks noGrp="1"/>
          </p:cNvSpPr>
          <p:nvPr>
            <p:ph type="title"/>
          </p:nvPr>
        </p:nvSpPr>
        <p:spPr>
          <a:xfrm>
            <a:off x="628650" y="1117146"/>
            <a:ext cx="7886700" cy="951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</a:pPr>
            <a:r>
              <a:rPr lang="en-US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Significant Learning</a:t>
            </a:r>
            <a:endParaRPr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90" name="Google Shape;390;p16"/>
          <p:cNvSpPr txBox="1">
            <a:spLocks noGrp="1"/>
          </p:cNvSpPr>
          <p:nvPr>
            <p:ph type="body" idx="1"/>
          </p:nvPr>
        </p:nvSpPr>
        <p:spPr>
          <a:xfrm>
            <a:off x="628650" y="2279452"/>
            <a:ext cx="7779854" cy="421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</a:pPr>
            <a:r>
              <a:rPr lang="en-GB" sz="2800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Definition:</a:t>
            </a:r>
            <a:endParaRPr lang="en-GB"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GB" sz="2000" b="1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3200"/>
              <a:buNone/>
            </a:pPr>
            <a:r>
              <a:rPr lang="en-GB" sz="2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Learning that actually has an impact on how students live their lives after the course is over and even after university (Fink, 2013)</a:t>
            </a:r>
            <a:endParaRPr lang="en-GB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71AD31-B626-43E2-B926-864D2D9C0888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2.19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F86F4B67-B4E4-49BF-8B8A-AA7BD0D5A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DFBE6A10-964E-4C11-AA32-0D9DBA219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9D15D223-9CC9-456C-8265-A696FAC3F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023E35-3970-428D-821C-57775F2C0643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404299-9B3D-43EF-B1FC-9FD27EE42D52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2.2</a:t>
            </a:r>
          </a:p>
        </p:txBody>
      </p:sp>
      <p:sp>
        <p:nvSpPr>
          <p:cNvPr id="183" name="Google Shape;183;gc92f56e5c9_0_28"/>
          <p:cNvSpPr txBox="1">
            <a:spLocks noGrp="1"/>
          </p:cNvSpPr>
          <p:nvPr>
            <p:ph type="title"/>
          </p:nvPr>
        </p:nvSpPr>
        <p:spPr>
          <a:xfrm>
            <a:off x="628650" y="900384"/>
            <a:ext cx="78867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84CC"/>
              </a:buClr>
              <a:buSzPts val="3600"/>
              <a:buFont typeface="Georgia"/>
              <a:buNone/>
            </a:pPr>
            <a:r>
              <a:rPr lang="en-US" sz="36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Day 2: Learning Outcomes</a:t>
            </a:r>
            <a:endParaRPr sz="360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" name="Picture 8" descr="Logo&#10;&#10;Description automatically generated with medium confidence">
            <a:extLst>
              <a:ext uri="{FF2B5EF4-FFF2-40B4-BE49-F238E27FC236}">
                <a16:creationId xmlns:a16="http://schemas.microsoft.com/office/drawing/2014/main" id="{C0612669-281D-4588-A97B-9FD54AFF2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6E07B63-32B3-444B-B2E2-BFDF5876A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0EAEB544-19DA-4338-BE17-F9BB6494BD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64A2B5-C4D0-4437-BD7A-CB6CBE5004CC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Google Shape;267;p3">
            <a:extLst>
              <a:ext uri="{FF2B5EF4-FFF2-40B4-BE49-F238E27FC236}">
                <a16:creationId xmlns:a16="http://schemas.microsoft.com/office/drawing/2014/main" id="{3CD4C778-CE7B-4598-9544-27C929001FF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38527" y="1839384"/>
            <a:ext cx="5266944" cy="395020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68;p3">
            <a:extLst>
              <a:ext uri="{FF2B5EF4-FFF2-40B4-BE49-F238E27FC236}">
                <a16:creationId xmlns:a16="http://schemas.microsoft.com/office/drawing/2014/main" id="{FFD725E3-C6A9-4D16-9B7C-6052A1A05349}"/>
              </a:ext>
            </a:extLst>
          </p:cNvPr>
          <p:cNvSpPr txBox="1"/>
          <p:nvPr/>
        </p:nvSpPr>
        <p:spPr>
          <a:xfrm>
            <a:off x="1816161" y="5815723"/>
            <a:ext cx="52669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u="none" strike="noStrike" cap="none" dirty="0" err="1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Gulu</a:t>
            </a:r>
            <a:r>
              <a:rPr lang="en-US" sz="1800" b="0" i="1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 University Course Redesign workshop, August 2019</a:t>
            </a:r>
            <a:endParaRPr sz="1800" b="0" i="0" u="none" strike="noStrike" cap="none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8"/>
          <p:cNvSpPr txBox="1">
            <a:spLocks noGrp="1"/>
          </p:cNvSpPr>
          <p:nvPr>
            <p:ph type="title"/>
          </p:nvPr>
        </p:nvSpPr>
        <p:spPr>
          <a:xfrm>
            <a:off x="628650" y="1137258"/>
            <a:ext cx="7886700" cy="8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Georgia"/>
              <a:buNone/>
            </a:pPr>
            <a:r>
              <a:rPr lang="en-GB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Background to the development of the TSL (soft) skills matrix </a:t>
            </a:r>
            <a:endParaRPr lang="en-US" sz="400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8" name="Google Shape;428;p18"/>
          <p:cNvSpPr txBox="1">
            <a:spLocks noGrp="1"/>
          </p:cNvSpPr>
          <p:nvPr>
            <p:ph type="body" idx="1"/>
          </p:nvPr>
        </p:nvSpPr>
        <p:spPr>
          <a:xfrm>
            <a:off x="628650" y="2130527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270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7F7F7F"/>
              </a:buClr>
              <a:buSzPts val="2600"/>
              <a:buNone/>
            </a:pPr>
            <a:r>
              <a:rPr lang="en-GB" sz="26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Video on the background of the TSL (soft) skills matrix:</a:t>
            </a:r>
          </a:p>
          <a:p>
            <a:pPr marL="1270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7F7F7F"/>
              </a:buClr>
              <a:buSzPts val="2600"/>
              <a:buNone/>
            </a:pPr>
            <a:r>
              <a:rPr lang="en-GB" sz="2600" dirty="0">
                <a:solidFill>
                  <a:srgbClr val="7F7F7F"/>
                </a:solidFill>
                <a:latin typeface="Arial"/>
                <a:cs typeface="Arial"/>
                <a:sym typeface="Arial"/>
                <a:hlinkClick r:id="rId3"/>
              </a:rPr>
              <a:t>www.inasp.info/CR22</a:t>
            </a:r>
            <a:r>
              <a:rPr lang="en-GB" sz="2600" dirty="0">
                <a:solidFill>
                  <a:srgbClr val="7F7F7F"/>
                </a:solidFill>
                <a:latin typeface="Arial"/>
                <a:cs typeface="Arial"/>
                <a:sym typeface="Arial"/>
              </a:rPr>
              <a:t> </a:t>
            </a:r>
          </a:p>
          <a:p>
            <a:pPr marL="1270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7F7F7F"/>
              </a:buClr>
              <a:buSzPts val="2600"/>
              <a:buNone/>
            </a:pPr>
            <a:endParaRPr sz="2600" dirty="0">
              <a:highlight>
                <a:srgbClr val="00FFFF"/>
              </a:highligh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20EF10-A258-4809-99F5-31A3498A22E4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2.20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EE7BC84E-C7D6-4649-9A17-4A3B50532F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33C149E0-77CF-48F2-BB81-5D829D426B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CDFF2E1A-DA87-43C0-9D0C-37AC0F62FA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8198FEE-64EA-4A41-9DA4-CEBC0C0961CC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8"/>
          <p:cNvSpPr txBox="1">
            <a:spLocks noGrp="1"/>
          </p:cNvSpPr>
          <p:nvPr>
            <p:ph type="title"/>
          </p:nvPr>
        </p:nvSpPr>
        <p:spPr>
          <a:xfrm>
            <a:off x="628650" y="1006555"/>
            <a:ext cx="7886700" cy="8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Georgia"/>
              <a:buNone/>
            </a:pPr>
            <a:r>
              <a:rPr lang="en-GB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TSL (Soft) Skills Matrix</a:t>
            </a:r>
            <a:endParaRPr lang="en-US" sz="400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20EF10-A258-4809-99F5-31A3498A22E4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2.21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EE7BC84E-C7D6-4649-9A17-4A3B50532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33C149E0-77CF-48F2-BB81-5D829D426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CDFF2E1A-DA87-43C0-9D0C-37AC0F62FA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8198FEE-64EA-4A41-9DA4-CEBC0C0961CC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Google Shape;528;p22">
            <a:extLst>
              <a:ext uri="{FF2B5EF4-FFF2-40B4-BE49-F238E27FC236}">
                <a16:creationId xmlns:a16="http://schemas.microsoft.com/office/drawing/2014/main" id="{7CACC52E-8B52-4116-B743-67B23DFEAC9A}"/>
              </a:ext>
            </a:extLst>
          </p:cNvPr>
          <p:cNvSpPr txBox="1">
            <a:spLocks/>
          </p:cNvSpPr>
          <p:nvPr/>
        </p:nvSpPr>
        <p:spPr>
          <a:xfrm>
            <a:off x="505024" y="1771939"/>
            <a:ext cx="3868340" cy="49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Clr>
                <a:srgbClr val="5D5D5D"/>
              </a:buClr>
              <a:buSzPts val="2600"/>
              <a:buFont typeface="Arial"/>
              <a:buNone/>
            </a:pPr>
            <a:r>
              <a:rPr lang="en-US" dirty="0">
                <a:solidFill>
                  <a:srgbClr val="5D5D5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Kinds of learning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Google Shape;529;p22">
            <a:extLst>
              <a:ext uri="{FF2B5EF4-FFF2-40B4-BE49-F238E27FC236}">
                <a16:creationId xmlns:a16="http://schemas.microsoft.com/office/drawing/2014/main" id="{B7C1B9E3-2EB0-488E-A626-ACE767B37218}"/>
              </a:ext>
            </a:extLst>
          </p:cNvPr>
          <p:cNvSpPr txBox="1">
            <a:spLocks/>
          </p:cNvSpPr>
          <p:nvPr/>
        </p:nvSpPr>
        <p:spPr>
          <a:xfrm>
            <a:off x="387568" y="2369147"/>
            <a:ext cx="3868340" cy="305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14350" indent="-514350">
              <a:lnSpc>
                <a:spcPct val="90000"/>
              </a:lnSpc>
              <a:buClr>
                <a:srgbClr val="5D5D5D"/>
              </a:buClr>
              <a:buSzPts val="2600"/>
              <a:buFont typeface="Calibri"/>
              <a:buAutoNum type="arabicPeriod"/>
            </a:pPr>
            <a:r>
              <a:rPr lang="en-GB" sz="2400" dirty="0">
                <a:solidFill>
                  <a:srgbClr val="5D5D5D"/>
                </a:solidFill>
              </a:rPr>
              <a:t>Application</a:t>
            </a:r>
            <a:endParaRPr lang="en-GB" sz="2400" dirty="0"/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Clr>
                <a:srgbClr val="5D5D5D"/>
              </a:buClr>
              <a:buSzPts val="2600"/>
              <a:buFont typeface="Calibri"/>
              <a:buAutoNum type="arabicPeriod"/>
            </a:pPr>
            <a:r>
              <a:rPr lang="en-GB" sz="2400" dirty="0">
                <a:solidFill>
                  <a:srgbClr val="5D5D5D"/>
                </a:solidFill>
              </a:rPr>
              <a:t>Integration</a:t>
            </a:r>
            <a:endParaRPr lang="en-GB" sz="2400" dirty="0"/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Clr>
                <a:srgbClr val="5D5D5D"/>
              </a:buClr>
              <a:buSzPts val="2600"/>
              <a:buFont typeface="Calibri"/>
              <a:buAutoNum type="arabicPeriod"/>
            </a:pPr>
            <a:r>
              <a:rPr lang="en-GB" sz="2400" dirty="0">
                <a:solidFill>
                  <a:srgbClr val="5D5D5D"/>
                </a:solidFill>
              </a:rPr>
              <a:t>Human dimension</a:t>
            </a:r>
            <a:endParaRPr lang="en-GB" sz="2400" dirty="0"/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Clr>
                <a:srgbClr val="5D5D5D"/>
              </a:buClr>
              <a:buSzPts val="2600"/>
              <a:buFont typeface="Calibri"/>
              <a:buAutoNum type="arabicPeriod"/>
            </a:pPr>
            <a:r>
              <a:rPr lang="en-GB" sz="2400" dirty="0">
                <a:solidFill>
                  <a:srgbClr val="5D5D5D"/>
                </a:solidFill>
              </a:rPr>
              <a:t>Caring</a:t>
            </a:r>
            <a:endParaRPr lang="en-GB" sz="2400" dirty="0"/>
          </a:p>
          <a:p>
            <a:pPr marL="514350" indent="-514350">
              <a:lnSpc>
                <a:spcPct val="90000"/>
              </a:lnSpc>
              <a:spcBef>
                <a:spcPts val="1000"/>
              </a:spcBef>
              <a:buClr>
                <a:srgbClr val="5D5D5D"/>
              </a:buClr>
              <a:buSzPts val="2600"/>
              <a:buFont typeface="Calibri"/>
              <a:buAutoNum type="arabicPeriod"/>
            </a:pPr>
            <a:r>
              <a:rPr lang="en-GB" sz="2400" dirty="0">
                <a:solidFill>
                  <a:srgbClr val="5D5D5D"/>
                </a:solidFill>
              </a:rPr>
              <a:t>Learning how to Learn</a:t>
            </a:r>
            <a:endParaRPr lang="en-GB" sz="2400" dirty="0"/>
          </a:p>
        </p:txBody>
      </p:sp>
      <p:sp>
        <p:nvSpPr>
          <p:cNvPr id="18" name="Google Shape;530;p22">
            <a:extLst>
              <a:ext uri="{FF2B5EF4-FFF2-40B4-BE49-F238E27FC236}">
                <a16:creationId xmlns:a16="http://schemas.microsoft.com/office/drawing/2014/main" id="{DDF36FAB-0AC8-40CF-A1C4-AC922AC8A8A6}"/>
              </a:ext>
            </a:extLst>
          </p:cNvPr>
          <p:cNvSpPr txBox="1">
            <a:spLocks/>
          </p:cNvSpPr>
          <p:nvPr/>
        </p:nvSpPr>
        <p:spPr>
          <a:xfrm>
            <a:off x="4937872" y="1764639"/>
            <a:ext cx="3510300" cy="4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5D5D5D"/>
              </a:buClr>
              <a:buSzPts val="2800"/>
            </a:pPr>
            <a:r>
              <a:rPr lang="en-US" sz="2800" dirty="0">
                <a:solidFill>
                  <a:srgbClr val="5D5D5D"/>
                </a:solidFill>
              </a:rPr>
              <a:t>Headline soft skills</a:t>
            </a:r>
            <a:endParaRPr lang="en-US" dirty="0"/>
          </a:p>
        </p:txBody>
      </p:sp>
      <p:sp>
        <p:nvSpPr>
          <p:cNvPr id="19" name="Google Shape;531;p22">
            <a:extLst>
              <a:ext uri="{FF2B5EF4-FFF2-40B4-BE49-F238E27FC236}">
                <a16:creationId xmlns:a16="http://schemas.microsoft.com/office/drawing/2014/main" id="{4F6D5B7F-0D68-479D-8E24-D034F7B5D0AB}"/>
              </a:ext>
            </a:extLst>
          </p:cNvPr>
          <p:cNvSpPr txBox="1">
            <a:spLocks/>
          </p:cNvSpPr>
          <p:nvPr/>
        </p:nvSpPr>
        <p:spPr>
          <a:xfrm>
            <a:off x="4937863" y="2266037"/>
            <a:ext cx="3887391" cy="484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>
              <a:buClr>
                <a:srgbClr val="5D5D5D"/>
              </a:buClr>
              <a:buSzPts val="2200"/>
              <a:buFont typeface="+mj-lt"/>
              <a:buAutoNum type="alphaUcPeriod"/>
            </a:pPr>
            <a:r>
              <a:rPr lang="en-GB" sz="1800" dirty="0">
                <a:solidFill>
                  <a:srgbClr val="5D5D5D"/>
                </a:solidFill>
              </a:rPr>
              <a:t>Leadership</a:t>
            </a:r>
            <a:endParaRPr lang="en-GB" sz="1800" dirty="0"/>
          </a:p>
          <a:p>
            <a:pPr marL="457200" indent="-457200">
              <a:spcBef>
                <a:spcPts val="1000"/>
              </a:spcBef>
              <a:buClr>
                <a:srgbClr val="5D5D5D"/>
              </a:buClr>
              <a:buSzPts val="2200"/>
              <a:buFont typeface="+mj-lt"/>
              <a:buAutoNum type="alphaUcPeriod"/>
            </a:pPr>
            <a:r>
              <a:rPr lang="en-GB" sz="1800" dirty="0">
                <a:solidFill>
                  <a:srgbClr val="5D5D5D"/>
                </a:solidFill>
              </a:rPr>
              <a:t>Commitment to positive change at community level</a:t>
            </a:r>
            <a:endParaRPr lang="en-GB" sz="1800" dirty="0"/>
          </a:p>
          <a:p>
            <a:pPr marL="457200" indent="-457200">
              <a:spcBef>
                <a:spcPts val="1000"/>
              </a:spcBef>
              <a:buClr>
                <a:srgbClr val="5D5D5D"/>
              </a:buClr>
              <a:buSzPts val="2200"/>
              <a:buFont typeface="+mj-lt"/>
              <a:buAutoNum type="alphaUcPeriod"/>
            </a:pPr>
            <a:r>
              <a:rPr lang="en-GB" sz="1800" dirty="0">
                <a:solidFill>
                  <a:srgbClr val="5D5D5D"/>
                </a:solidFill>
              </a:rPr>
              <a:t>Critical thinking</a:t>
            </a:r>
            <a:endParaRPr lang="en-GB" sz="1800" dirty="0"/>
          </a:p>
          <a:p>
            <a:pPr marL="457200" indent="-457200">
              <a:spcBef>
                <a:spcPts val="1000"/>
              </a:spcBef>
              <a:buClr>
                <a:srgbClr val="5D5D5D"/>
              </a:buClr>
              <a:buSzPts val="2200"/>
              <a:buFont typeface="+mj-lt"/>
              <a:buAutoNum type="alphaUcPeriod"/>
            </a:pPr>
            <a:r>
              <a:rPr lang="en-GB" sz="1800" dirty="0">
                <a:solidFill>
                  <a:srgbClr val="5D5D5D"/>
                </a:solidFill>
              </a:rPr>
              <a:t>Interpersonal skills</a:t>
            </a:r>
            <a:endParaRPr lang="en-GB" sz="1800" dirty="0"/>
          </a:p>
          <a:p>
            <a:pPr marL="457200" indent="-457200">
              <a:spcBef>
                <a:spcPts val="1000"/>
              </a:spcBef>
              <a:buClr>
                <a:srgbClr val="5D5D5D"/>
              </a:buClr>
              <a:buSzPts val="2200"/>
              <a:buFont typeface="+mj-lt"/>
              <a:buAutoNum type="alphaUcPeriod"/>
            </a:pPr>
            <a:r>
              <a:rPr lang="en-GB" sz="1800" dirty="0">
                <a:solidFill>
                  <a:srgbClr val="5D5D5D"/>
                </a:solidFill>
              </a:rPr>
              <a:t>Self-direction</a:t>
            </a:r>
            <a:endParaRPr lang="en-GB" sz="1800" dirty="0"/>
          </a:p>
          <a:p>
            <a:pPr marL="457200" indent="-457200">
              <a:spcBef>
                <a:spcPts val="1000"/>
              </a:spcBef>
              <a:buClr>
                <a:srgbClr val="5D5D5D"/>
              </a:buClr>
              <a:buSzPts val="2200"/>
              <a:buFont typeface="+mj-lt"/>
              <a:buAutoNum type="alphaUcPeriod"/>
            </a:pPr>
            <a:r>
              <a:rPr lang="en-GB" sz="1800" dirty="0">
                <a:solidFill>
                  <a:srgbClr val="5D5D5D"/>
                </a:solidFill>
              </a:rPr>
              <a:t>Creative thinking</a:t>
            </a:r>
            <a:endParaRPr lang="en-GB" sz="1800" dirty="0"/>
          </a:p>
          <a:p>
            <a:pPr marL="457200" indent="-457200">
              <a:spcBef>
                <a:spcPts val="1000"/>
              </a:spcBef>
              <a:buClr>
                <a:srgbClr val="5D5D5D"/>
              </a:buClr>
              <a:buSzPts val="2200"/>
              <a:buFont typeface="+mj-lt"/>
              <a:buAutoNum type="alphaUcPeriod"/>
            </a:pPr>
            <a:r>
              <a:rPr lang="en-GB" sz="1800" dirty="0">
                <a:solidFill>
                  <a:srgbClr val="5D5D5D"/>
                </a:solidFill>
              </a:rPr>
              <a:t>Teamwork</a:t>
            </a:r>
            <a:endParaRPr lang="en-GB" sz="1800" dirty="0"/>
          </a:p>
          <a:p>
            <a:pPr marL="457200" indent="-457200">
              <a:spcBef>
                <a:spcPts val="1000"/>
              </a:spcBef>
              <a:buClr>
                <a:srgbClr val="5D5D5D"/>
              </a:buClr>
              <a:buSzPts val="2200"/>
              <a:buFont typeface="+mj-lt"/>
              <a:buAutoNum type="alphaUcPeriod"/>
            </a:pPr>
            <a:r>
              <a:rPr lang="en-GB" sz="1800" dirty="0">
                <a:solidFill>
                  <a:srgbClr val="5D5D5D"/>
                </a:solidFill>
              </a:rPr>
              <a:t>Problem solving</a:t>
            </a:r>
            <a:endParaRPr lang="en-GB" sz="1800" dirty="0"/>
          </a:p>
          <a:p>
            <a:pPr marL="457200" indent="-457200">
              <a:spcBef>
                <a:spcPts val="1000"/>
              </a:spcBef>
              <a:buClr>
                <a:srgbClr val="5D5D5D"/>
              </a:buClr>
              <a:buSzPts val="2200"/>
              <a:buFont typeface="+mj-lt"/>
              <a:buAutoNum type="alphaUcPeriod"/>
            </a:pPr>
            <a:r>
              <a:rPr lang="en-GB" sz="1800" dirty="0">
                <a:solidFill>
                  <a:srgbClr val="5D5D5D"/>
                </a:solidFill>
              </a:rPr>
              <a:t>Interconnected thinking</a:t>
            </a:r>
            <a:endParaRPr lang="en-GB" sz="1800" dirty="0"/>
          </a:p>
          <a:p>
            <a:pPr marL="457200" indent="-457200">
              <a:spcBef>
                <a:spcPts val="1000"/>
              </a:spcBef>
              <a:buClr>
                <a:srgbClr val="5D5D5D"/>
              </a:buClr>
              <a:buSzPts val="2200"/>
              <a:buFont typeface="+mj-lt"/>
              <a:buAutoNum type="alphaUcPeriod"/>
            </a:pPr>
            <a:r>
              <a:rPr lang="en-GB" sz="1800" dirty="0">
                <a:solidFill>
                  <a:srgbClr val="5D5D5D"/>
                </a:solidFill>
              </a:rPr>
              <a:t>Reflective thinking</a:t>
            </a:r>
            <a:endParaRPr lang="en-GB" sz="1800" dirty="0"/>
          </a:p>
          <a:p>
            <a:pPr marL="228600" indent="-889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200"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847872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6"/>
          <p:cNvSpPr txBox="1">
            <a:spLocks noGrp="1"/>
          </p:cNvSpPr>
          <p:nvPr>
            <p:ph type="title"/>
          </p:nvPr>
        </p:nvSpPr>
        <p:spPr>
          <a:xfrm>
            <a:off x="628650" y="1117146"/>
            <a:ext cx="7886700" cy="951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Georgia"/>
              <a:buNone/>
            </a:pPr>
            <a:r>
              <a:rPr lang="en-US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Soft Skills Learning Outcomes</a:t>
            </a:r>
            <a:endParaRPr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F86F4B67-B4E4-49BF-8B8A-AA7BD0D5A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DFBE6A10-964E-4C11-AA32-0D9DBA219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9D15D223-9CC9-456C-8265-A696FAC3F5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023E35-3970-428D-821C-57775F2C0643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Google Shape;538;p23">
            <a:extLst>
              <a:ext uri="{FF2B5EF4-FFF2-40B4-BE49-F238E27FC236}">
                <a16:creationId xmlns:a16="http://schemas.microsoft.com/office/drawing/2014/main" id="{9AE82E3E-14A1-4F3E-8EE6-234F226E63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2068316"/>
            <a:ext cx="7779854" cy="400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2400"/>
              <a:buFont typeface="Calibri"/>
              <a:buAutoNum type="arabicPeriod"/>
            </a:pPr>
            <a:r>
              <a:rPr lang="en-US" sz="2400" dirty="0" err="1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Utilise</a:t>
            </a:r>
            <a:r>
              <a:rPr lang="en-US" sz="24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 locally available feedstuffs to feed dairy animals for optimum production.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2400"/>
              <a:buFont typeface="Calibri"/>
              <a:buAutoNum type="arabicPeriod"/>
            </a:pPr>
            <a:r>
              <a:rPr lang="en-US" sz="24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Critically evaluate security flaws in web applications.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2400"/>
              <a:buFont typeface="Calibri"/>
              <a:buAutoNum type="arabicPeriod"/>
            </a:pPr>
            <a:r>
              <a:rPr lang="en-US" sz="24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Communicate effectively the existence of archive services to the public.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2400"/>
              <a:buFont typeface="Calibri"/>
              <a:buAutoNum type="arabicPeriod"/>
            </a:pPr>
            <a:r>
              <a:rPr lang="en-US" sz="24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Value the role of gender in ensuring food and nutrition security.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2400"/>
              <a:buFont typeface="Calibri"/>
              <a:buAutoNum type="arabicPeriod"/>
            </a:pPr>
            <a:r>
              <a:rPr lang="en-US" sz="2400" dirty="0" err="1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Analyse</a:t>
            </a:r>
            <a:r>
              <a:rPr lang="en-US" sz="24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 the current national and international economic issues to project future trends</a:t>
            </a:r>
            <a:r>
              <a:rPr lang="en-US" dirty="0">
                <a:solidFill>
                  <a:srgbClr val="5D5D5D"/>
                </a:solidFill>
              </a:rPr>
              <a:t>.</a:t>
            </a:r>
            <a:endParaRPr dirty="0">
              <a:solidFill>
                <a:srgbClr val="5D5D5D"/>
              </a:solidFill>
            </a:endParaRPr>
          </a:p>
          <a:p>
            <a:pPr marL="51435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DB8C72-B9BB-4962-BA8E-DBAC9AA5BA91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2.22</a:t>
            </a:r>
          </a:p>
        </p:txBody>
      </p:sp>
    </p:spTree>
    <p:extLst>
      <p:ext uri="{BB962C8B-B14F-4D97-AF65-F5344CB8AC3E}">
        <p14:creationId xmlns:p14="http://schemas.microsoft.com/office/powerpoint/2010/main" val="1359651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2"/>
          <p:cNvSpPr txBox="1">
            <a:spLocks noGrp="1"/>
          </p:cNvSpPr>
          <p:nvPr>
            <p:ph type="body" idx="1"/>
          </p:nvPr>
        </p:nvSpPr>
        <p:spPr>
          <a:xfrm>
            <a:off x="628650" y="1656687"/>
            <a:ext cx="7779854" cy="421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537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0927"/>
              </a:buClr>
              <a:buSzPts val="1200"/>
              <a:buNone/>
            </a:pPr>
            <a:endParaRPr sz="2000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32"/>
          <p:cNvSpPr txBox="1"/>
          <p:nvPr/>
        </p:nvSpPr>
        <p:spPr>
          <a:xfrm>
            <a:off x="773077" y="2259655"/>
            <a:ext cx="7491000" cy="489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i="1" u="none" strike="noStrike" cap="none" dirty="0">
                <a:solidFill>
                  <a:srgbClr val="5D5D5D"/>
                </a:solidFill>
              </a:rPr>
              <a:t>Note to workshop facilitator: select one of the following two </a:t>
            </a:r>
            <a:r>
              <a:rPr lang="en-US" sz="2400" i="1" dirty="0">
                <a:solidFill>
                  <a:srgbClr val="5D5D5D"/>
                </a:solidFill>
              </a:rPr>
              <a:t>links for your selected Day 2 video on demonstrating the process of developing a concept map: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i="1" dirty="0">
              <a:solidFill>
                <a:srgbClr val="5D5D5D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400" b="1" dirty="0">
                <a:solidFill>
                  <a:srgbClr val="5D5D5D"/>
                </a:solidFill>
              </a:rPr>
              <a:t>Video 2.1a – </a:t>
            </a:r>
            <a:r>
              <a:rPr lang="en-GB" sz="2400" b="1" dirty="0">
                <a:solidFill>
                  <a:srgbClr val="5D5D5D"/>
                </a:solidFill>
                <a:hlinkClick r:id="rId3"/>
              </a:rPr>
              <a:t>www.inasp.info/CR21a</a:t>
            </a:r>
            <a:r>
              <a:rPr lang="en-GB" sz="2400" b="1" dirty="0">
                <a:solidFill>
                  <a:srgbClr val="5D5D5D"/>
                </a:solidFill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2400" u="none" strike="noStrike" cap="none" dirty="0">
                <a:solidFill>
                  <a:srgbClr val="5D5D5D"/>
                </a:solidFill>
              </a:rPr>
              <a:t>Irine Akite of </a:t>
            </a:r>
            <a:r>
              <a:rPr lang="en-GB" sz="2400" u="none" strike="noStrike" cap="none" dirty="0" err="1">
                <a:solidFill>
                  <a:srgbClr val="5D5D5D"/>
                </a:solidFill>
              </a:rPr>
              <a:t>Gulu</a:t>
            </a:r>
            <a:r>
              <a:rPr lang="en-GB" sz="2400" u="none" strike="noStrike" cap="none" dirty="0">
                <a:solidFill>
                  <a:srgbClr val="5D5D5D"/>
                </a:solidFill>
              </a:rPr>
              <a:t> University, Uganda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GB" sz="2400" b="1" u="none" strike="noStrike" cap="none" dirty="0">
              <a:solidFill>
                <a:srgbClr val="5D5D5D"/>
              </a:solidFill>
            </a:endParaRPr>
          </a:p>
          <a:p>
            <a:pPr>
              <a:buSzPts val="1800"/>
            </a:pPr>
            <a:r>
              <a:rPr lang="en-GB" sz="2400" b="1" dirty="0">
                <a:solidFill>
                  <a:srgbClr val="5D5D5D"/>
                </a:solidFill>
              </a:rPr>
              <a:t>Video 2.1b – </a:t>
            </a:r>
            <a:r>
              <a:rPr lang="en-GB" sz="2400" b="1" dirty="0">
                <a:solidFill>
                  <a:srgbClr val="5D5D5D"/>
                </a:solidFill>
                <a:hlinkClick r:id="rId4"/>
              </a:rPr>
              <a:t>www.inasp.info/CR21b</a:t>
            </a:r>
            <a:r>
              <a:rPr lang="en-GB" sz="2400" b="1" dirty="0">
                <a:solidFill>
                  <a:srgbClr val="5D5D5D"/>
                </a:solidFill>
              </a:rPr>
              <a:t> </a:t>
            </a:r>
            <a:br>
              <a:rPr lang="en-GB" sz="2400" b="1" i="1" u="none" strike="noStrike" cap="none" dirty="0">
                <a:solidFill>
                  <a:srgbClr val="5D5D5D"/>
                </a:solidFill>
              </a:rPr>
            </a:br>
            <a:r>
              <a:rPr lang="en-GB" sz="2400" u="none" strike="noStrike" cap="none" dirty="0">
                <a:solidFill>
                  <a:srgbClr val="5D5D5D"/>
                </a:solidFill>
              </a:rPr>
              <a:t>Tupokigwe Isagah of </a:t>
            </a:r>
            <a:r>
              <a:rPr lang="en-GB" sz="2400" u="none" strike="noStrike" cap="none" dirty="0" err="1">
                <a:solidFill>
                  <a:srgbClr val="5D5D5D"/>
                </a:solidFill>
              </a:rPr>
              <a:t>Mzumbe</a:t>
            </a:r>
            <a:r>
              <a:rPr lang="en-GB" sz="2400" u="none" strike="noStrike" cap="none" dirty="0">
                <a:solidFill>
                  <a:srgbClr val="5D5D5D"/>
                </a:solidFill>
              </a:rPr>
              <a:t> University, Tanzania</a:t>
            </a:r>
            <a:endParaRPr lang="en-US" sz="2400" u="none" strike="noStrike" cap="none" dirty="0">
              <a:solidFill>
                <a:srgbClr val="5D5D5D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i="1" dirty="0">
              <a:solidFill>
                <a:srgbClr val="5D5D5D"/>
              </a:solidFill>
              <a:highlight>
                <a:srgbClr val="00FFFF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2400" i="1" u="none" strike="noStrike" cap="none" dirty="0">
              <a:solidFill>
                <a:srgbClr val="5D5D5D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i="1" u="none" strike="noStrike" cap="none" dirty="0">
              <a:solidFill>
                <a:srgbClr val="5D5D5D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747D51-3E32-4162-A8AA-306280AE8648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2.23</a:t>
            </a:r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1614F949-069E-4A06-9C81-9D6424858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2ED7025F-FB77-4ED6-923B-510CD0BBD0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DA12F864-8653-4B25-8859-B02DE62C88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8C2470-C9C3-422B-9592-D02B70AB0866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Google Shape;419;p18">
            <a:extLst>
              <a:ext uri="{FF2B5EF4-FFF2-40B4-BE49-F238E27FC236}">
                <a16:creationId xmlns:a16="http://schemas.microsoft.com/office/drawing/2014/main" id="{868AD278-3D36-4741-BB10-D1DC6C5B3498}"/>
              </a:ext>
            </a:extLst>
          </p:cNvPr>
          <p:cNvSpPr txBox="1">
            <a:spLocks/>
          </p:cNvSpPr>
          <p:nvPr/>
        </p:nvSpPr>
        <p:spPr>
          <a:xfrm>
            <a:off x="628650" y="1050861"/>
            <a:ext cx="7886700" cy="1505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1"/>
              </a:buClr>
              <a:buSzPts val="4000"/>
              <a:buFont typeface="Georgia"/>
              <a:buNone/>
            </a:pPr>
            <a:r>
              <a:rPr lang="en-US" sz="47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Demonstration: </a:t>
            </a:r>
            <a:r>
              <a:rPr lang="en-GB" sz="47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Moving from Concept mapping to Learning Outcomes</a:t>
            </a:r>
            <a:br>
              <a:rPr lang="en-GB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lang="en-US" sz="400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4"/>
          <p:cNvSpPr txBox="1">
            <a:spLocks noGrp="1"/>
          </p:cNvSpPr>
          <p:nvPr>
            <p:ph type="body" idx="1"/>
          </p:nvPr>
        </p:nvSpPr>
        <p:spPr>
          <a:xfrm>
            <a:off x="753094" y="1823754"/>
            <a:ext cx="7886700" cy="46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None/>
            </a:pPr>
            <a:r>
              <a:rPr lang="en-US" sz="25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Proceed to your breakout groups to </a:t>
            </a:r>
            <a:r>
              <a:rPr lang="en-GB" sz="25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start crafting your course </a:t>
            </a:r>
            <a:r>
              <a:rPr lang="en-GB" sz="25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learning outcomes</a:t>
            </a:r>
            <a:endParaRPr sz="2500" dirty="0"/>
          </a:p>
        </p:txBody>
      </p:sp>
      <p:pic>
        <p:nvPicPr>
          <p:cNvPr id="667" name="Google Shape;66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10444" y="2882801"/>
            <a:ext cx="4572000" cy="3051810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34"/>
          <p:cNvSpPr txBox="1"/>
          <p:nvPr/>
        </p:nvSpPr>
        <p:spPr>
          <a:xfrm>
            <a:off x="2410444" y="5834298"/>
            <a:ext cx="4572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 dirty="0" err="1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Mzumbe</a:t>
            </a:r>
            <a:r>
              <a:rPr lang="en-US" sz="1800" b="0" i="1" u="none" strike="noStrike" cap="none" dirty="0">
                <a:solidFill>
                  <a:srgbClr val="201F1E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University Course Redesign Workshop, January 2019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3A9359-82BD-4FA0-ABE7-13AFF27C552C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2.24</a:t>
            </a:r>
          </a:p>
        </p:txBody>
      </p:sp>
      <p:pic>
        <p:nvPicPr>
          <p:cNvPr id="15" name="Picture 14" descr="Logo&#10;&#10;Description automatically generated with medium confidence">
            <a:extLst>
              <a:ext uri="{FF2B5EF4-FFF2-40B4-BE49-F238E27FC236}">
                <a16:creationId xmlns:a16="http://schemas.microsoft.com/office/drawing/2014/main" id="{92794686-64C0-4780-B1A8-406EC8837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6" name="Picture 15" descr="Text&#10;&#10;Description automatically generated">
            <a:extLst>
              <a:ext uri="{FF2B5EF4-FFF2-40B4-BE49-F238E27FC236}">
                <a16:creationId xmlns:a16="http://schemas.microsoft.com/office/drawing/2014/main" id="{423A45EF-45CC-41FE-BBA9-C5DA2AD66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3E2ACADB-D608-41AC-95E1-29A11F78A0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02428C1-5116-408F-86F5-882D17C1C692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Google Shape;419;p18">
            <a:extLst>
              <a:ext uri="{FF2B5EF4-FFF2-40B4-BE49-F238E27FC236}">
                <a16:creationId xmlns:a16="http://schemas.microsoft.com/office/drawing/2014/main" id="{2A33DEB4-4911-4287-877C-AF7AB3E1853B}"/>
              </a:ext>
            </a:extLst>
          </p:cNvPr>
          <p:cNvSpPr txBox="1">
            <a:spLocks/>
          </p:cNvSpPr>
          <p:nvPr/>
        </p:nvSpPr>
        <p:spPr>
          <a:xfrm>
            <a:off x="628650" y="1050861"/>
            <a:ext cx="7886700" cy="8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1"/>
              </a:buClr>
              <a:buSzPts val="4000"/>
              <a:buFont typeface="Georgia"/>
              <a:buNone/>
            </a:pPr>
            <a:r>
              <a:rPr lang="en-US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Next step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4"/>
          <p:cNvSpPr txBox="1">
            <a:spLocks noGrp="1"/>
          </p:cNvSpPr>
          <p:nvPr>
            <p:ph type="body" idx="1"/>
          </p:nvPr>
        </p:nvSpPr>
        <p:spPr>
          <a:xfrm>
            <a:off x="628649" y="1656687"/>
            <a:ext cx="8269115" cy="421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9537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0927"/>
              </a:buClr>
              <a:buSzPts val="1200"/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59857DE-BA85-4F85-ABAD-EE4915CB42D9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2.25</a:t>
            </a:r>
          </a:p>
        </p:txBody>
      </p:sp>
      <p:pic>
        <p:nvPicPr>
          <p:cNvPr id="16" name="Picture 15" descr="Logo&#10;&#10;Description automatically generated with medium confidence">
            <a:extLst>
              <a:ext uri="{FF2B5EF4-FFF2-40B4-BE49-F238E27FC236}">
                <a16:creationId xmlns:a16="http://schemas.microsoft.com/office/drawing/2014/main" id="{610E482F-A82E-4B30-BBD1-18B736465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D6553138-F82C-4171-9CB2-F178D241E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8BE0FAEE-915F-4838-A720-C1A1A8715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2F99576-42E8-4ACB-8304-7D189AC1BA0D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Google Shape;419;p18">
            <a:extLst>
              <a:ext uri="{FF2B5EF4-FFF2-40B4-BE49-F238E27FC236}">
                <a16:creationId xmlns:a16="http://schemas.microsoft.com/office/drawing/2014/main" id="{4DBD570B-DA7B-4349-974C-15166CF395DC}"/>
              </a:ext>
            </a:extLst>
          </p:cNvPr>
          <p:cNvSpPr txBox="1">
            <a:spLocks/>
          </p:cNvSpPr>
          <p:nvPr/>
        </p:nvSpPr>
        <p:spPr>
          <a:xfrm>
            <a:off x="628649" y="1111515"/>
            <a:ext cx="7886700" cy="8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1"/>
              </a:buClr>
              <a:buSzPts val="4000"/>
              <a:buFont typeface="Georgia"/>
              <a:buNone/>
            </a:pPr>
            <a:r>
              <a:rPr lang="en-GB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Course Redesign Workshop: Concept Map</a:t>
            </a:r>
            <a:endParaRPr lang="en-US" sz="400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3" name="Google Shape;593;p21">
            <a:extLst>
              <a:ext uri="{FF2B5EF4-FFF2-40B4-BE49-F238E27FC236}">
                <a16:creationId xmlns:a16="http://schemas.microsoft.com/office/drawing/2014/main" id="{A531C6A6-1E9A-4AAB-BA7F-762F7DC05AF8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6">
            <a:alphaModFix/>
          </a:blip>
          <a:srcRect t="19947" b="8659"/>
          <a:stretch/>
        </p:blipFill>
        <p:spPr>
          <a:xfrm>
            <a:off x="1025818" y="1977312"/>
            <a:ext cx="7092361" cy="4094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19"/>
          <p:cNvSpPr txBox="1">
            <a:spLocks noGrp="1"/>
          </p:cNvSpPr>
          <p:nvPr>
            <p:ph type="title"/>
          </p:nvPr>
        </p:nvSpPr>
        <p:spPr>
          <a:xfrm>
            <a:off x="628649" y="6158604"/>
            <a:ext cx="7886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36"/>
              <a:buNone/>
            </a:pPr>
            <a:r>
              <a:rPr lang="en-US" sz="32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Workshop Content</a:t>
            </a:r>
            <a:endParaRPr sz="320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7D5BC2-D5F8-41E6-BE0B-1E5F6B744205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2.26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647CA527-5881-48F6-9BA2-9EEDF683F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B4EB975-3951-48C4-867B-303FEF5E1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DC29C166-C0BE-4C41-A26F-8BFA49B0F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C03DBAB-7D74-45D9-97EC-4D90F3906C2C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7" name="Google Shape;608;p27">
            <a:extLst>
              <a:ext uri="{FF2B5EF4-FFF2-40B4-BE49-F238E27FC236}">
                <a16:creationId xmlns:a16="http://schemas.microsoft.com/office/drawing/2014/main" id="{18F2FF8E-7946-44FE-885B-3D8DADD589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4335834"/>
              </p:ext>
            </p:extLst>
          </p:nvPr>
        </p:nvGraphicFramePr>
        <p:xfrm>
          <a:off x="185058" y="979254"/>
          <a:ext cx="8773886" cy="519902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04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8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9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1800" i="0" u="none" strike="noStrike" cap="none">
                          <a:solidFill>
                            <a:schemeClr val="dk1"/>
                          </a:solidFill>
                        </a:rPr>
                        <a:t>Content</a:t>
                      </a:r>
                      <a:endParaRPr sz="18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74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1800" i="0" u="none" strike="noStrike" cap="none" dirty="0">
                          <a:solidFill>
                            <a:schemeClr val="dk1"/>
                          </a:solidFill>
                        </a:rPr>
                        <a:t>How do you understand the </a:t>
                      </a: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</a:rPr>
                        <a:t>subject matter and the skills required for</a:t>
                      </a:r>
                      <a:r>
                        <a:rPr lang="en-US" sz="1800" i="0" u="none" strike="noStrike" cap="none" dirty="0">
                          <a:solidFill>
                            <a:schemeClr val="dk1"/>
                          </a:solidFill>
                        </a:rPr>
                        <a:t> your course? 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74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9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1800" i="0" u="none" strike="noStrike" cap="none">
                          <a:solidFill>
                            <a:schemeClr val="dk1"/>
                          </a:solidFill>
                        </a:rPr>
                        <a:t>Learning Outcomes</a:t>
                      </a:r>
                      <a:endParaRPr sz="1800" u="none" strike="noStrike" cap="none"/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1800" i="0" u="none" strike="noStrike" cap="none">
                          <a:solidFill>
                            <a:schemeClr val="dk1"/>
                          </a:solidFill>
                        </a:rPr>
                        <a:t>What will students know, value, do as a result of participating in your course? </a:t>
                      </a:r>
                      <a:endParaRPr sz="1800" u="none" strike="noStrike" cap="none"/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9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FF0000"/>
                          </a:solidFill>
                        </a:rPr>
                        <a:t>Assessment</a:t>
                      </a:r>
                      <a:endParaRPr sz="18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1800" i="0" u="none" strike="noStrike" cap="none">
                          <a:solidFill>
                            <a:srgbClr val="FF0000"/>
                          </a:solidFill>
                        </a:rPr>
                        <a:t>How will you and the students be able to assess progress towards the learning outcomes? </a:t>
                      </a:r>
                      <a:endParaRPr sz="1800" u="none" strike="noStrike" cap="none">
                        <a:solidFill>
                          <a:srgbClr val="FF0000"/>
                        </a:solidFill>
                      </a:endParaRPr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9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1800" i="0" u="none" strike="noStrike" cap="none">
                          <a:solidFill>
                            <a:schemeClr val="dk1"/>
                          </a:solidFill>
                        </a:rPr>
                        <a:t>T&amp;L Strategies</a:t>
                      </a:r>
                      <a:endParaRPr sz="1800" u="none" strike="noStrike" cap="none"/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1800" i="0" u="none" strike="noStrike" cap="none">
                          <a:solidFill>
                            <a:schemeClr val="dk1"/>
                          </a:solidFill>
                        </a:rPr>
                        <a:t>What kind of practice and feedback will help students reach the learning outcomes?</a:t>
                      </a:r>
                      <a:endParaRPr sz="1800" u="none" strike="noStrike" cap="none"/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9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i="0" u="none" strike="noStrike" cap="none">
                          <a:solidFill>
                            <a:schemeClr val="dk1"/>
                          </a:solidFill>
                        </a:rPr>
                        <a:t>Soft Skills </a:t>
                      </a:r>
                      <a:endParaRPr sz="1800" i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1800" i="0" u="none" strike="noStrike" cap="none">
                          <a:solidFill>
                            <a:schemeClr val="dk1"/>
                          </a:solidFill>
                        </a:rPr>
                        <a:t>What soft/transferable skills will students have developed as a result of participating in your course?</a:t>
                      </a:r>
                      <a:endParaRPr sz="1800" i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191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i="0" u="none" strike="noStrike" cap="none">
                          <a:solidFill>
                            <a:schemeClr val="dk1"/>
                          </a:solidFill>
                        </a:rPr>
                        <a:t>Gender responsiveness</a:t>
                      </a:r>
                      <a:endParaRPr sz="1800" i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i="0" u="none" strike="noStrike" cap="none" dirty="0">
                          <a:solidFill>
                            <a:schemeClr val="dk1"/>
                          </a:solidFill>
                        </a:rPr>
                        <a:t>What gender knowledge and skills will students have developed as a result of participating in your course?</a:t>
                      </a:r>
                      <a:endParaRPr sz="1800" i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0753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i="0" u="none" strike="noStrike" cap="none">
                          <a:solidFill>
                            <a:schemeClr val="dk1"/>
                          </a:solidFill>
                        </a:rPr>
                        <a:t>Transformative Learning</a:t>
                      </a:r>
                      <a:endParaRPr sz="1800" i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dk1"/>
                          </a:solidFill>
                        </a:rPr>
                        <a:t>How will your course create an environment that promotes critical reflective thinking so that students become the experts they need to be, to transform themselves &amp; their world?</a:t>
                      </a:r>
                      <a:endParaRPr sz="1800" u="none" strike="noStrike" cap="none" dirty="0"/>
                    </a:p>
                  </a:txBody>
                  <a:tcPr marL="68575" marR="68575" marT="63350" marB="45725">
                    <a:lnL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5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37C7FC6-F9C5-4679-98ED-5AC299687ADA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2.27</a:t>
            </a:r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639D7531-B630-487E-A2B0-C2C4AA60A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3EC91302-6204-400B-9EE9-6CDFE431A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97587DC9-B744-4C16-850F-ECF859166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23D1C7-DA72-4081-9285-EB35F67025EA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Google Shape;419;p18">
            <a:extLst>
              <a:ext uri="{FF2B5EF4-FFF2-40B4-BE49-F238E27FC236}">
                <a16:creationId xmlns:a16="http://schemas.microsoft.com/office/drawing/2014/main" id="{9922E485-3EA1-4732-A716-EF238FC7DEDF}"/>
              </a:ext>
            </a:extLst>
          </p:cNvPr>
          <p:cNvSpPr txBox="1">
            <a:spLocks/>
          </p:cNvSpPr>
          <p:nvPr/>
        </p:nvSpPr>
        <p:spPr>
          <a:xfrm>
            <a:off x="628650" y="1050861"/>
            <a:ext cx="7886700" cy="8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1"/>
              </a:buClr>
              <a:buSzPts val="4000"/>
              <a:buFont typeface="Georgia"/>
              <a:buNone/>
            </a:pPr>
            <a:r>
              <a:rPr lang="en-US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Assessment Activity</a:t>
            </a:r>
          </a:p>
        </p:txBody>
      </p:sp>
      <p:sp>
        <p:nvSpPr>
          <p:cNvPr id="23" name="Google Shape;615;p28">
            <a:extLst>
              <a:ext uri="{FF2B5EF4-FFF2-40B4-BE49-F238E27FC236}">
                <a16:creationId xmlns:a16="http://schemas.microsoft.com/office/drawing/2014/main" id="{C1321CFF-7B3A-4DED-8AFC-DE8F82DFC9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2072" y="1817441"/>
            <a:ext cx="7779854" cy="4117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57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lang="en-US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Thoughts on these four quotations?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AutoNum type="arabicPeriod"/>
            </a:pPr>
            <a:r>
              <a:rPr lang="en-US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What we assess, signals what we want students to learn </a:t>
            </a:r>
            <a:r>
              <a:rPr lang="en-US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(Fenwick &amp; Parsons, 2000)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AutoNum type="arabicPeriod"/>
            </a:pPr>
            <a:r>
              <a:rPr lang="en-US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Assessment defines the actual curriculum from the students' point of view </a:t>
            </a:r>
            <a:r>
              <a:rPr lang="en-US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(Ramsden, 2003)</a:t>
            </a:r>
            <a:endParaRPr sz="1800" dirty="0"/>
          </a:p>
          <a:p>
            <a:pPr marL="457200" lvl="0" indent="-457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AutoNum type="arabicPeriod"/>
            </a:pPr>
            <a:r>
              <a:rPr lang="en-US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Assessment is the most significant prompt for learning </a:t>
            </a:r>
            <a:r>
              <a:rPr lang="en-US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Boud</a:t>
            </a:r>
            <a:r>
              <a:rPr lang="en-US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, 1995)</a:t>
            </a:r>
            <a:endParaRPr sz="1800" dirty="0"/>
          </a:p>
          <a:p>
            <a:pPr marL="457200" lvl="0" indent="-457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Calibri"/>
              <a:buAutoNum type="arabicPeriod"/>
            </a:pPr>
            <a:r>
              <a:rPr lang="en-US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Students can, with difficulty, escape from the effects of poor teaching; they cannot (by definition) escape the effects of poor assessment </a:t>
            </a:r>
            <a:r>
              <a:rPr lang="en-US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1800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Boud</a:t>
            </a:r>
            <a:r>
              <a:rPr lang="en-US" sz="18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, 1995)</a:t>
            </a:r>
            <a:endParaRPr sz="1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37C7FC6-F9C5-4679-98ED-5AC299687ADA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2.28</a:t>
            </a:r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639D7531-B630-487E-A2B0-C2C4AA60A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3EC91302-6204-400B-9EE9-6CDFE431A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97587DC9-B744-4C16-850F-ECF859166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23D1C7-DA72-4081-9285-EB35F67025EA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Google Shape;419;p18">
            <a:extLst>
              <a:ext uri="{FF2B5EF4-FFF2-40B4-BE49-F238E27FC236}">
                <a16:creationId xmlns:a16="http://schemas.microsoft.com/office/drawing/2014/main" id="{9922E485-3EA1-4732-A716-EF238FC7DEDF}"/>
              </a:ext>
            </a:extLst>
          </p:cNvPr>
          <p:cNvSpPr txBox="1">
            <a:spLocks/>
          </p:cNvSpPr>
          <p:nvPr/>
        </p:nvSpPr>
        <p:spPr>
          <a:xfrm>
            <a:off x="628650" y="1050861"/>
            <a:ext cx="7886700" cy="8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1"/>
              </a:buClr>
              <a:buSzPts val="4000"/>
              <a:buFont typeface="Georgia"/>
              <a:buNone/>
            </a:pPr>
            <a:r>
              <a:rPr lang="en-US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Formative Assessment</a:t>
            </a:r>
          </a:p>
        </p:txBody>
      </p:sp>
      <p:sp>
        <p:nvSpPr>
          <p:cNvPr id="11" name="Google Shape;630;p29">
            <a:extLst>
              <a:ext uri="{FF2B5EF4-FFF2-40B4-BE49-F238E27FC236}">
                <a16:creationId xmlns:a16="http://schemas.microsoft.com/office/drawing/2014/main" id="{57ADA1D7-CEBA-415A-941D-48E7B9DA14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2072" y="2044129"/>
            <a:ext cx="7779854" cy="400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</a:pPr>
            <a:r>
              <a:rPr lang="en-US" sz="32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What is formative assessment? 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</a:pPr>
            <a:r>
              <a:rPr lang="en-US" sz="32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Why formative assessment? 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</a:pPr>
            <a:r>
              <a:rPr lang="en-US" sz="32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When does it happen? 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3200"/>
              <a:buChar char="•"/>
            </a:pPr>
            <a:r>
              <a:rPr lang="en-US" sz="32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Where does it happen?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8219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37C7FC6-F9C5-4679-98ED-5AC299687ADA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2.29</a:t>
            </a:r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639D7531-B630-487E-A2B0-C2C4AA60A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3EC91302-6204-400B-9EE9-6CDFE431A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97587DC9-B744-4C16-850F-ECF859166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23D1C7-DA72-4081-9285-EB35F67025EA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Google Shape;419;p18">
            <a:extLst>
              <a:ext uri="{FF2B5EF4-FFF2-40B4-BE49-F238E27FC236}">
                <a16:creationId xmlns:a16="http://schemas.microsoft.com/office/drawing/2014/main" id="{9922E485-3EA1-4732-A716-EF238FC7DEDF}"/>
              </a:ext>
            </a:extLst>
          </p:cNvPr>
          <p:cNvSpPr txBox="1">
            <a:spLocks/>
          </p:cNvSpPr>
          <p:nvPr/>
        </p:nvSpPr>
        <p:spPr>
          <a:xfrm>
            <a:off x="628650" y="1050861"/>
            <a:ext cx="7886700" cy="8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1"/>
              </a:buClr>
              <a:buSzPts val="4000"/>
              <a:buFont typeface="Georgia"/>
              <a:buNone/>
            </a:pPr>
            <a:r>
              <a:rPr lang="en-US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Formative Assessment</a:t>
            </a:r>
          </a:p>
        </p:txBody>
      </p:sp>
      <p:sp>
        <p:nvSpPr>
          <p:cNvPr id="19" name="Google Shape;645;p30">
            <a:extLst>
              <a:ext uri="{FF2B5EF4-FFF2-40B4-BE49-F238E27FC236}">
                <a16:creationId xmlns:a16="http://schemas.microsoft.com/office/drawing/2014/main" id="{41B613C3-D11D-44EA-B48A-C7EA67D956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50" y="1957534"/>
            <a:ext cx="7779854" cy="400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500"/>
              <a:buChar char="•"/>
            </a:pPr>
            <a:r>
              <a:rPr lang="en-US" sz="25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What is formative assessment?</a:t>
            </a:r>
            <a:endParaRPr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</a:ext>
              </a:extLst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•"/>
            </a:pPr>
            <a:r>
              <a:rPr lang="en-US" sz="25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0"/>
                  </a:ext>
                </a:extLst>
              </a:rPr>
              <a:t>Assessment that transforms learning / improves students’ learning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500"/>
              <a:buChar char="•"/>
            </a:pPr>
            <a:r>
              <a:rPr lang="en-US" sz="25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Why formative assessment?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•"/>
            </a:pPr>
            <a:r>
              <a:rPr lang="en-US" sz="25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To adjust teaching / inform one’s learning sessions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500"/>
              <a:buChar char="•"/>
            </a:pPr>
            <a:r>
              <a:rPr lang="en-US" sz="25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When does it happen?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•"/>
            </a:pPr>
            <a:r>
              <a:rPr lang="en-US" sz="25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All the time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500"/>
              <a:buChar char="•"/>
            </a:pPr>
            <a:r>
              <a:rPr lang="en-US" sz="25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Where does it happen?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Char char="•"/>
            </a:pPr>
            <a:r>
              <a:rPr lang="en-US" sz="25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 ordinary learning conditions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>
            <a:spLocks noGrp="1"/>
          </p:cNvSpPr>
          <p:nvPr>
            <p:ph type="title"/>
          </p:nvPr>
        </p:nvSpPr>
        <p:spPr>
          <a:xfrm>
            <a:off x="767850" y="1307791"/>
            <a:ext cx="7886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4CC"/>
              </a:buClr>
              <a:buSzPts val="3600"/>
              <a:buFont typeface="Arial"/>
              <a:buNone/>
            </a:pPr>
            <a:r>
              <a:rPr lang="en-GB" sz="3600" i="0" u="none" strike="noStrike" cap="none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Results from formative evaluation (Day 1)</a:t>
            </a:r>
            <a:endParaRPr sz="3600" dirty="0">
              <a:solidFill>
                <a:srgbClr val="51AC4B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0DC468-2497-40A3-AD05-92627B68F58C}"/>
              </a:ext>
            </a:extLst>
          </p:cNvPr>
          <p:cNvSpPr txBox="1"/>
          <p:nvPr/>
        </p:nvSpPr>
        <p:spPr>
          <a:xfrm>
            <a:off x="4572000" y="11757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4493BF-1174-447F-A921-B98C44818C85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2.3</a:t>
            </a: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2D48548D-5899-4047-8965-3DE9104D4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082F332-6A4D-4888-B774-83FF72A4D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42C34C61-1C8D-4109-87AC-766F267C1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AFD29F-74F1-4FC8-BAEC-91FC3DA6F5E6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37C7FC6-F9C5-4679-98ED-5AC299687ADA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2.30</a:t>
            </a:r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639D7531-B630-487E-A2B0-C2C4AA60A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3EC91302-6204-400B-9EE9-6CDFE431A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97587DC9-B744-4C16-850F-ECF859166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23D1C7-DA72-4081-9285-EB35F67025EA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Google Shape;419;p18">
            <a:extLst>
              <a:ext uri="{FF2B5EF4-FFF2-40B4-BE49-F238E27FC236}">
                <a16:creationId xmlns:a16="http://schemas.microsoft.com/office/drawing/2014/main" id="{9922E485-3EA1-4732-A716-EF238FC7DEDF}"/>
              </a:ext>
            </a:extLst>
          </p:cNvPr>
          <p:cNvSpPr txBox="1">
            <a:spLocks/>
          </p:cNvSpPr>
          <p:nvPr/>
        </p:nvSpPr>
        <p:spPr>
          <a:xfrm>
            <a:off x="628650" y="1050860"/>
            <a:ext cx="7886700" cy="146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1"/>
              </a:buClr>
              <a:buSzPts val="4000"/>
              <a:buFont typeface="Georgia"/>
              <a:buNone/>
            </a:pPr>
            <a:r>
              <a:rPr lang="en-US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Formative Assessment: Assessment AS Learning</a:t>
            </a:r>
          </a:p>
        </p:txBody>
      </p:sp>
      <p:sp>
        <p:nvSpPr>
          <p:cNvPr id="11" name="Google Shape;660;p31">
            <a:extLst>
              <a:ext uri="{FF2B5EF4-FFF2-40B4-BE49-F238E27FC236}">
                <a16:creationId xmlns:a16="http://schemas.microsoft.com/office/drawing/2014/main" id="{2C2C77DA-E0AB-43CE-9B54-93D6CDC57A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5496" y="2103323"/>
            <a:ext cx="7779854" cy="400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3600"/>
              <a:buFont typeface="Arial"/>
              <a:buChar char="•"/>
            </a:pPr>
            <a:r>
              <a:rPr lang="en-US" sz="36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For improvement &amp; growth (learning and teaching)</a:t>
            </a:r>
            <a:endParaRPr sz="3200" dirty="0"/>
          </a:p>
          <a:p>
            <a:pPr marL="45720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3600"/>
              <a:buFont typeface="Arial"/>
              <a:buChar char="•"/>
            </a:pPr>
            <a:r>
              <a:rPr lang="en-US" sz="36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Feedback</a:t>
            </a:r>
            <a:endParaRPr sz="3200" dirty="0"/>
          </a:p>
          <a:p>
            <a:pPr marL="45720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3600"/>
              <a:buFont typeface="Arial"/>
              <a:buChar char="•"/>
            </a:pPr>
            <a:r>
              <a:rPr lang="en-US" sz="36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Conducted during learning process</a:t>
            </a:r>
            <a:endParaRPr sz="3200" dirty="0"/>
          </a:p>
          <a:p>
            <a:pPr marL="45720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3600"/>
              <a:buFont typeface="Arial"/>
              <a:buChar char="•"/>
            </a:pPr>
            <a:r>
              <a:rPr lang="en-US" sz="36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May be graded or not graded</a:t>
            </a:r>
            <a:endParaRPr sz="3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1343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37C7FC6-F9C5-4679-98ED-5AC299687ADA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2.31</a:t>
            </a:r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639D7531-B630-487E-A2B0-C2C4AA60A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3EC91302-6204-400B-9EE9-6CDFE431A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97587DC9-B744-4C16-850F-ECF8591668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23D1C7-DA72-4081-9285-EB35F67025EA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Google Shape;419;p18">
            <a:extLst>
              <a:ext uri="{FF2B5EF4-FFF2-40B4-BE49-F238E27FC236}">
                <a16:creationId xmlns:a16="http://schemas.microsoft.com/office/drawing/2014/main" id="{9922E485-3EA1-4732-A716-EF238FC7DEDF}"/>
              </a:ext>
            </a:extLst>
          </p:cNvPr>
          <p:cNvSpPr txBox="1">
            <a:spLocks/>
          </p:cNvSpPr>
          <p:nvPr/>
        </p:nvSpPr>
        <p:spPr>
          <a:xfrm>
            <a:off x="628650" y="1050860"/>
            <a:ext cx="7886700" cy="146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1"/>
              </a:buClr>
              <a:buSzPts val="4000"/>
              <a:buFont typeface="Georgia"/>
              <a:buNone/>
            </a:pPr>
            <a:r>
              <a:rPr lang="en-GB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Summative Assessment: Assessment OF Learning</a:t>
            </a:r>
            <a:endParaRPr lang="en-US" sz="400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Google Shape;675;p32">
            <a:extLst>
              <a:ext uri="{FF2B5EF4-FFF2-40B4-BE49-F238E27FC236}">
                <a16:creationId xmlns:a16="http://schemas.microsoft.com/office/drawing/2014/main" id="{36E844F4-778F-40CC-8523-71CCD7FA84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2049" y="2187455"/>
            <a:ext cx="7779900" cy="40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3600"/>
              <a:buFont typeface="Arial"/>
              <a:buChar char="•"/>
            </a:pPr>
            <a:r>
              <a:rPr lang="en-US" sz="36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For decision making </a:t>
            </a:r>
            <a:endParaRPr sz="3600" dirty="0"/>
          </a:p>
          <a:p>
            <a:pPr marL="45720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3600"/>
              <a:buFont typeface="Arial"/>
              <a:buChar char="•"/>
            </a:pPr>
            <a:r>
              <a:rPr lang="en-US" sz="36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 judgment or verdict</a:t>
            </a:r>
            <a:endParaRPr sz="3600" dirty="0"/>
          </a:p>
          <a:p>
            <a:pPr marL="45720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3600"/>
              <a:buFont typeface="Arial"/>
              <a:buChar char="•"/>
            </a:pPr>
            <a:r>
              <a:rPr lang="en-US" sz="36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End of learning process - or is it?</a:t>
            </a:r>
            <a:endParaRPr sz="3600" dirty="0"/>
          </a:p>
          <a:p>
            <a:pPr marL="457200" lvl="0" indent="-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7F7F7F"/>
              </a:buClr>
              <a:buSzPts val="3600"/>
              <a:buFont typeface="Arial"/>
              <a:buChar char="•"/>
            </a:pPr>
            <a:r>
              <a:rPr lang="en-US" sz="36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Usually graded</a:t>
            </a:r>
            <a:endParaRPr sz="3600" dirty="0"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</a:pPr>
            <a:endParaRPr sz="3600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992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96D7B82-AC89-443E-B67B-71D5B9E46CF4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2.32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17B0B6B4-52DF-4E58-B82B-8678457C2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728FB3B1-9AC6-4378-9D1B-E1B3CD8DA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4324FC0D-149A-4345-885A-A9F6F72790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4C15083-A9B3-442B-BE9B-B9D297CF2DE7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Google Shape;419;p18">
            <a:extLst>
              <a:ext uri="{FF2B5EF4-FFF2-40B4-BE49-F238E27FC236}">
                <a16:creationId xmlns:a16="http://schemas.microsoft.com/office/drawing/2014/main" id="{B7D1C54B-DC9F-4753-8F21-FCFA9A6BF075}"/>
              </a:ext>
            </a:extLst>
          </p:cNvPr>
          <p:cNvSpPr txBox="1">
            <a:spLocks/>
          </p:cNvSpPr>
          <p:nvPr/>
        </p:nvSpPr>
        <p:spPr>
          <a:xfrm>
            <a:off x="628650" y="1050861"/>
            <a:ext cx="7886700" cy="8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1"/>
              </a:buClr>
              <a:buSzPts val="4000"/>
              <a:buFont typeface="Georgia"/>
              <a:buNone/>
            </a:pPr>
            <a:r>
              <a:rPr lang="en-US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Learning or Testing?</a:t>
            </a:r>
          </a:p>
        </p:txBody>
      </p:sp>
      <p:sp>
        <p:nvSpPr>
          <p:cNvPr id="24" name="Google Shape;690;p33">
            <a:extLst>
              <a:ext uri="{FF2B5EF4-FFF2-40B4-BE49-F238E27FC236}">
                <a16:creationId xmlns:a16="http://schemas.microsoft.com/office/drawing/2014/main" id="{D888D5E4-CDDC-4B5E-83B2-9B7B6388027F}"/>
              </a:ext>
            </a:extLst>
          </p:cNvPr>
          <p:cNvSpPr txBox="1">
            <a:spLocks/>
          </p:cNvSpPr>
          <p:nvPr/>
        </p:nvSpPr>
        <p:spPr>
          <a:xfrm>
            <a:off x="682072" y="1733961"/>
            <a:ext cx="7779900" cy="40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2400"/>
              <a:buFont typeface="Arial"/>
              <a:buNone/>
            </a:pPr>
            <a:endParaRPr lang="en-GB" sz="2400" u="sng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50000"/>
              </a:lnSpc>
              <a:buSzPts val="2400"/>
              <a:buFont typeface="Arial"/>
              <a:buNone/>
            </a:pPr>
            <a:r>
              <a:rPr lang="en-GB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2"/>
                  </a:ext>
                </a:extLst>
              </a:rPr>
              <a:t>There is need for Assessment ‘as’  Learning and ‘for’ learning (Formative Assessment) not just Assessment ‘of’ Learning (Summative Assessment) which is about testing/judging.</a:t>
            </a:r>
            <a:endParaRPr lang="en-GB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6DCF032-BDA8-4552-AB22-58111545E172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2.33</a:t>
            </a:r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BC22F4B9-85A3-4781-93F2-9569D37D3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DB1DAFBE-4A6A-49BB-8321-69A9AF1AB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6" name="Picture 15" descr="Logo, company name&#10;&#10;Description automatically generated">
            <a:extLst>
              <a:ext uri="{FF2B5EF4-FFF2-40B4-BE49-F238E27FC236}">
                <a16:creationId xmlns:a16="http://schemas.microsoft.com/office/drawing/2014/main" id="{62FEC33E-0466-496A-9843-054C20BB38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4062CC-4A88-4172-AFB8-65CFFE34B685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Google Shape;419;p18">
            <a:extLst>
              <a:ext uri="{FF2B5EF4-FFF2-40B4-BE49-F238E27FC236}">
                <a16:creationId xmlns:a16="http://schemas.microsoft.com/office/drawing/2014/main" id="{3E886A26-5364-4D94-A254-FE57B7929800}"/>
              </a:ext>
            </a:extLst>
          </p:cNvPr>
          <p:cNvSpPr txBox="1">
            <a:spLocks/>
          </p:cNvSpPr>
          <p:nvPr/>
        </p:nvSpPr>
        <p:spPr>
          <a:xfrm>
            <a:off x="628650" y="1050861"/>
            <a:ext cx="7886700" cy="8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1"/>
              </a:buClr>
              <a:buSzPts val="4000"/>
              <a:buFont typeface="Georgia"/>
              <a:buNone/>
            </a:pPr>
            <a:r>
              <a:rPr lang="en-US" sz="40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Formative Evaluation</a:t>
            </a:r>
          </a:p>
        </p:txBody>
      </p:sp>
      <p:sp>
        <p:nvSpPr>
          <p:cNvPr id="23" name="Google Shape;705;p34">
            <a:extLst>
              <a:ext uri="{FF2B5EF4-FFF2-40B4-BE49-F238E27FC236}">
                <a16:creationId xmlns:a16="http://schemas.microsoft.com/office/drawing/2014/main" id="{E1B7CF12-8BE6-4B68-8407-93B84BC51A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8649" y="1916658"/>
            <a:ext cx="7886700" cy="3700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3200"/>
              <a:buNone/>
            </a:pPr>
            <a:r>
              <a:rPr lang="en-US" sz="32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3"/>
                  </a:ext>
                </a:extLst>
              </a:rPr>
              <a:t>What is the most perplexing aspect (muddiest point) about developing meaningful and practical assessments for your courses?</a:t>
            </a:r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59"/>
          <p:cNvSpPr txBox="1">
            <a:spLocks noGrp="1"/>
          </p:cNvSpPr>
          <p:nvPr>
            <p:ph type="title"/>
          </p:nvPr>
        </p:nvSpPr>
        <p:spPr>
          <a:xfrm>
            <a:off x="628650" y="5175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84CC"/>
              </a:buClr>
              <a:buSzPts val="4400"/>
              <a:buFont typeface="Georgia"/>
              <a:buNone/>
            </a:pPr>
            <a:r>
              <a:rPr lang="en-US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TESCEA was part of the UKAID-funded SPHEIR </a:t>
            </a:r>
            <a:r>
              <a:rPr lang="en-US" dirty="0" err="1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programme</a:t>
            </a:r>
            <a:endParaRPr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40" name="Google Shape;840;p59"/>
          <p:cNvSpPr txBox="1">
            <a:spLocks noGrp="1"/>
          </p:cNvSpPr>
          <p:nvPr>
            <p:ph type="body" idx="1"/>
          </p:nvPr>
        </p:nvSpPr>
        <p:spPr>
          <a:xfrm>
            <a:off x="682050" y="1868639"/>
            <a:ext cx="7976528" cy="19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lang="en-US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The SPHEIR (Strategic Partnerships for Higher Education Innovation and Reform) </a:t>
            </a:r>
            <a:r>
              <a:rPr lang="en-US" sz="2400" dirty="0" err="1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lang="en-US" sz="2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supported higher education transformation in focus countries in Sub-Saharan Africa, Asia and the Middle East.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</a:pPr>
            <a:r>
              <a:rPr lang="en-US" sz="2400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www.spheir.org.uk</a:t>
            </a:r>
            <a:endParaRPr sz="2400" b="1" dirty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1" name="Google Shape;841;p59"/>
          <p:cNvCxnSpPr/>
          <p:nvPr/>
        </p:nvCxnSpPr>
        <p:spPr>
          <a:xfrm>
            <a:off x="153600" y="5456996"/>
            <a:ext cx="88368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49" name="Google Shape;849;p59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98593" y="3921260"/>
            <a:ext cx="3503216" cy="1507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70;gdc27d1db17_1_0">
            <a:extLst>
              <a:ext uri="{FF2B5EF4-FFF2-40B4-BE49-F238E27FC236}">
                <a16:creationId xmlns:a16="http://schemas.microsoft.com/office/drawing/2014/main" id="{122C95DA-2D92-4BC8-A3C7-4602F74FA08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587" y="5616794"/>
            <a:ext cx="940424" cy="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71;gdc27d1db17_1_0">
            <a:extLst>
              <a:ext uri="{FF2B5EF4-FFF2-40B4-BE49-F238E27FC236}">
                <a16:creationId xmlns:a16="http://schemas.microsoft.com/office/drawing/2014/main" id="{C630C0F1-502D-4BDA-812C-8622A1E33A6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99651" y="5695079"/>
            <a:ext cx="877546" cy="810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72;gdc27d1db17_1_0">
            <a:extLst>
              <a:ext uri="{FF2B5EF4-FFF2-40B4-BE49-F238E27FC236}">
                <a16:creationId xmlns:a16="http://schemas.microsoft.com/office/drawing/2014/main" id="{6F13A8BA-7A81-4269-A8B0-F5837401BE8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94015" y="5695121"/>
            <a:ext cx="731060" cy="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73;gdc27d1db17_1_0">
            <a:extLst>
              <a:ext uri="{FF2B5EF4-FFF2-40B4-BE49-F238E27FC236}">
                <a16:creationId xmlns:a16="http://schemas.microsoft.com/office/drawing/2014/main" id="{F7682F69-425E-410F-8595-ADEA2FCC78C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949402" y="5658187"/>
            <a:ext cx="810000" cy="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4;gdc27d1db17_1_0">
            <a:extLst>
              <a:ext uri="{FF2B5EF4-FFF2-40B4-BE49-F238E27FC236}">
                <a16:creationId xmlns:a16="http://schemas.microsoft.com/office/drawing/2014/main" id="{3EA51C79-90F3-4101-9ED8-17B79C6D4F6E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64734" y="5618287"/>
            <a:ext cx="810000" cy="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75;gdc27d1db17_1_0">
            <a:extLst>
              <a:ext uri="{FF2B5EF4-FFF2-40B4-BE49-F238E27FC236}">
                <a16:creationId xmlns:a16="http://schemas.microsoft.com/office/drawing/2014/main" id="{DEBEEAB4-073F-4933-8E28-D1EC20534BC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20268" y="5976078"/>
            <a:ext cx="1195082" cy="450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77;gdc27d1db17_1_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ADFE0DD-6057-4347-A0F5-B47A7A3D9322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078776" y="5673637"/>
            <a:ext cx="940424" cy="774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EC2EE96-5BD0-4E63-9BFB-ABB40EE20DA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42191" y="3811303"/>
            <a:ext cx="2382884" cy="13976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>
            <a:spLocks noGrp="1"/>
          </p:cNvSpPr>
          <p:nvPr>
            <p:ph type="title"/>
          </p:nvPr>
        </p:nvSpPr>
        <p:spPr>
          <a:xfrm>
            <a:off x="767850" y="1307791"/>
            <a:ext cx="7886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4CC"/>
              </a:buClr>
              <a:buSzPts val="3600"/>
              <a:buFont typeface="Arial"/>
              <a:buNone/>
            </a:pPr>
            <a:r>
              <a:rPr lang="en-GB" sz="3600" i="0" u="none" strike="noStrike" cap="none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Results from formative evaluation (Day 1)</a:t>
            </a:r>
            <a:endParaRPr sz="3600" dirty="0">
              <a:solidFill>
                <a:srgbClr val="51AC4B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0DC468-2497-40A3-AD05-92627B68F58C}"/>
              </a:ext>
            </a:extLst>
          </p:cNvPr>
          <p:cNvSpPr txBox="1"/>
          <p:nvPr/>
        </p:nvSpPr>
        <p:spPr>
          <a:xfrm>
            <a:off x="4572000" y="11757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4493BF-1174-447F-A921-B98C44818C85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2.4</a:t>
            </a: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2D48548D-5899-4047-8965-3DE9104D4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082F332-6A4D-4888-B774-83FF72A4D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42C34C61-1C8D-4109-87AC-766F267C1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AFD29F-74F1-4FC8-BAEC-91FC3DA6F5E6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859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>
            <a:spLocks noGrp="1"/>
          </p:cNvSpPr>
          <p:nvPr>
            <p:ph type="title"/>
          </p:nvPr>
        </p:nvSpPr>
        <p:spPr>
          <a:xfrm>
            <a:off x="767850" y="1307791"/>
            <a:ext cx="7886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84CC"/>
              </a:buClr>
              <a:buSzPts val="3600"/>
              <a:buFont typeface="Arial"/>
              <a:buNone/>
            </a:pPr>
            <a:r>
              <a:rPr lang="en-GB" sz="3600" i="0" u="none" strike="noStrike" cap="none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Results from formative evaluation (Day 1)</a:t>
            </a:r>
            <a:endParaRPr sz="3600" dirty="0">
              <a:solidFill>
                <a:srgbClr val="51AC4B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0DC468-2497-40A3-AD05-92627B68F58C}"/>
              </a:ext>
            </a:extLst>
          </p:cNvPr>
          <p:cNvSpPr txBox="1"/>
          <p:nvPr/>
        </p:nvSpPr>
        <p:spPr>
          <a:xfrm>
            <a:off x="4572000" y="11757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1.2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4493BF-1174-447F-A921-B98C44818C85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2.5</a:t>
            </a: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2D48548D-5899-4047-8965-3DE9104D4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082F332-6A4D-4888-B774-83FF72A4D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42C34C61-1C8D-4109-87AC-766F267C1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AFD29F-74F1-4FC8-BAEC-91FC3DA6F5E6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977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>
            <a:spLocks noGrp="1"/>
          </p:cNvSpPr>
          <p:nvPr>
            <p:ph type="title"/>
          </p:nvPr>
        </p:nvSpPr>
        <p:spPr>
          <a:xfrm>
            <a:off x="628649" y="2546392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eorgia"/>
              <a:buNone/>
            </a:pPr>
            <a:r>
              <a:rPr lang="en-GB" sz="36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Gender is… stereotypes and (conscious/unconscious) bias</a:t>
            </a:r>
            <a:endParaRPr sz="360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A24667-F51D-4EFA-9A08-862470E3B18C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2.6</a:t>
            </a: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00002451-175E-4462-B788-76B953347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0A62B3C1-EDE4-45F9-87EB-CE4EB03F2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580F13EE-0FFE-43BE-B4D4-5429F13E9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BE4290-E243-4980-9EC8-2B34B30DE28F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"/>
          <p:cNvSpPr txBox="1">
            <a:spLocks noGrp="1"/>
          </p:cNvSpPr>
          <p:nvPr>
            <p:ph type="title"/>
          </p:nvPr>
        </p:nvSpPr>
        <p:spPr>
          <a:xfrm>
            <a:off x="307798" y="865677"/>
            <a:ext cx="85284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84CC"/>
              </a:buClr>
              <a:buSzPts val="3060"/>
              <a:buFont typeface="Georgia"/>
              <a:buNone/>
            </a:pPr>
            <a:r>
              <a:rPr lang="en-US" sz="36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Gender audit of industry</a:t>
            </a:r>
            <a:endParaRPr sz="360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54035460-921C-46E0-8F9E-44D0CC146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E054F26C-6ABC-4C37-AC76-255189710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7807E9E2-C102-4449-ABE0-2C7591F1D3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8491C9-FA0C-4E04-BA1D-A74459ACFA30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Google Shape;331;p8">
            <a:extLst>
              <a:ext uri="{FF2B5EF4-FFF2-40B4-BE49-F238E27FC236}">
                <a16:creationId xmlns:a16="http://schemas.microsoft.com/office/drawing/2014/main" id="{2C7F709C-F89C-4AC5-A1D5-62285F24FDFD}"/>
              </a:ext>
            </a:extLst>
          </p:cNvPr>
          <p:cNvSpPr txBox="1">
            <a:spLocks/>
          </p:cNvSpPr>
          <p:nvPr/>
        </p:nvSpPr>
        <p:spPr>
          <a:xfrm>
            <a:off x="531843" y="1779963"/>
            <a:ext cx="8080311" cy="39058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750"/>
              </a:spcBef>
              <a:buClr>
                <a:srgbClr val="5D5D5D"/>
              </a:buClr>
              <a:buSzPts val="2400"/>
              <a:buFont typeface="Arial"/>
              <a:buNone/>
            </a:pPr>
            <a:r>
              <a:rPr lang="en-GB" sz="22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In programme groups:</a:t>
            </a:r>
            <a:endParaRPr lang="en-GB" sz="2200" dirty="0">
              <a:latin typeface="Arial"/>
              <a:ea typeface="Arial"/>
              <a:cs typeface="Arial"/>
              <a:sym typeface="Arial"/>
            </a:endParaRPr>
          </a:p>
          <a:p>
            <a:pPr indent="-374650">
              <a:spcBef>
                <a:spcPts val="750"/>
              </a:spcBef>
              <a:buClr>
                <a:srgbClr val="5D5D5D"/>
              </a:buClr>
              <a:buSzPts val="2300"/>
            </a:pPr>
            <a:r>
              <a:rPr lang="en-GB" sz="23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What is the ratio of men/women who work in the profession? </a:t>
            </a:r>
            <a:endParaRPr lang="en-GB" sz="2300" dirty="0">
              <a:latin typeface="Arial"/>
              <a:ea typeface="Arial"/>
              <a:cs typeface="Arial"/>
              <a:sym typeface="Arial"/>
            </a:endParaRPr>
          </a:p>
          <a:p>
            <a:pPr indent="-374650">
              <a:spcBef>
                <a:spcPts val="0"/>
              </a:spcBef>
              <a:buClr>
                <a:srgbClr val="5D5D5D"/>
              </a:buClr>
              <a:buSzPts val="2300"/>
            </a:pPr>
            <a:r>
              <a:rPr lang="en-GB" sz="23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In what roles do they work? Are their roles different, or the same?</a:t>
            </a:r>
            <a:endParaRPr lang="en-GB" sz="2300" dirty="0">
              <a:latin typeface="Arial"/>
              <a:ea typeface="Arial"/>
              <a:cs typeface="Arial"/>
              <a:sym typeface="Arial"/>
            </a:endParaRPr>
          </a:p>
          <a:p>
            <a:pPr indent="-374650">
              <a:spcBef>
                <a:spcPts val="0"/>
              </a:spcBef>
              <a:buClr>
                <a:srgbClr val="5D5D5D"/>
              </a:buClr>
              <a:buSzPts val="2300"/>
            </a:pPr>
            <a:r>
              <a:rPr lang="en-GB" sz="23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How many women can you name in the profession in top positions?</a:t>
            </a:r>
            <a:endParaRPr lang="en-GB" sz="2300" dirty="0">
              <a:latin typeface="Arial"/>
              <a:ea typeface="Arial"/>
              <a:cs typeface="Arial"/>
              <a:sym typeface="Arial"/>
            </a:endParaRPr>
          </a:p>
          <a:p>
            <a:pPr indent="-374650">
              <a:spcBef>
                <a:spcPts val="0"/>
              </a:spcBef>
              <a:buClr>
                <a:srgbClr val="5D5D5D"/>
              </a:buClr>
              <a:buSzPts val="2300"/>
            </a:pPr>
            <a:r>
              <a:rPr lang="en-GB" sz="23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What jobs do male/female graduates from your programme go on to do? Are their roles different, or the same?</a:t>
            </a:r>
            <a:endParaRPr lang="en-GB" sz="2300" dirty="0">
              <a:latin typeface="Arial"/>
              <a:ea typeface="Arial"/>
              <a:cs typeface="Arial"/>
              <a:sym typeface="Arial"/>
            </a:endParaRPr>
          </a:p>
          <a:p>
            <a:pPr indent="-374650">
              <a:spcBef>
                <a:spcPts val="0"/>
              </a:spcBef>
              <a:buClr>
                <a:srgbClr val="5D5D5D"/>
              </a:buClr>
              <a:buSzPts val="2300"/>
            </a:pPr>
            <a:r>
              <a:rPr lang="en-GB" sz="23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What are the dropout rates for male/female graduates in your programme? Are they different, or the same?</a:t>
            </a:r>
            <a:endParaRPr lang="en-GB" sz="23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750"/>
              </a:spcBef>
              <a:buSzPts val="2400"/>
              <a:buFont typeface="Arial"/>
              <a:buNone/>
            </a:pPr>
            <a:endParaRPr lang="en-GB" sz="18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750"/>
              </a:spcBef>
              <a:buSzPts val="2400"/>
              <a:buFont typeface="Arial"/>
              <a:buNone/>
            </a:pPr>
            <a:endParaRPr lang="en-GB" sz="18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spcBef>
                <a:spcPts val="750"/>
              </a:spcBef>
              <a:buSzPts val="2400"/>
              <a:buFont typeface="Arial"/>
              <a:buNone/>
            </a:pPr>
            <a:endParaRPr lang="en-GB" sz="18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00245F-B21C-4BBF-A949-1174BDAB887B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2.7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"/>
          <p:cNvSpPr txBox="1">
            <a:spLocks noGrp="1"/>
          </p:cNvSpPr>
          <p:nvPr>
            <p:ph type="title"/>
          </p:nvPr>
        </p:nvSpPr>
        <p:spPr>
          <a:xfrm>
            <a:off x="307798" y="865677"/>
            <a:ext cx="85284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84CC"/>
              </a:buClr>
              <a:buSzPts val="3060"/>
              <a:buFont typeface="Georgia"/>
              <a:buNone/>
            </a:pPr>
            <a:r>
              <a:rPr lang="en-US" sz="36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Gender audit of industry</a:t>
            </a:r>
            <a:endParaRPr sz="360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54035460-921C-46E0-8F9E-44D0CC146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E054F26C-6ABC-4C37-AC76-255189710C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7807E9E2-C102-4449-ABE0-2C7591F1D3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8491C9-FA0C-4E04-BA1D-A74459ACFA30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Google Shape;345;p9">
            <a:extLst>
              <a:ext uri="{FF2B5EF4-FFF2-40B4-BE49-F238E27FC236}">
                <a16:creationId xmlns:a16="http://schemas.microsoft.com/office/drawing/2014/main" id="{00857624-5124-4217-941D-ADDCADE5C9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1705" y="2109419"/>
            <a:ext cx="7080585" cy="34580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2400"/>
              <a:buNone/>
            </a:pPr>
            <a:r>
              <a:rPr lang="en-US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[</a:t>
            </a:r>
            <a:r>
              <a:rPr lang="en-US" dirty="0" err="1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Programme</a:t>
            </a:r>
            <a:r>
              <a:rPr lang="en-US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5D5D"/>
              </a:buClr>
              <a:buSzPts val="2200"/>
              <a:buFont typeface="Arial"/>
              <a:buChar char="•"/>
            </a:pPr>
            <a:r>
              <a:rPr lang="en-US" sz="32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Male/female dropout ratios: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</a:pPr>
            <a:endParaRPr sz="32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D5D5D"/>
              </a:buClr>
              <a:buSzPts val="2200"/>
              <a:buFont typeface="Arial"/>
              <a:buChar char="•"/>
            </a:pPr>
            <a:r>
              <a:rPr lang="en-US" sz="3200" dirty="0">
                <a:solidFill>
                  <a:srgbClr val="5D5D5D"/>
                </a:solidFill>
                <a:latin typeface="Arial"/>
                <a:ea typeface="Arial"/>
                <a:cs typeface="Arial"/>
                <a:sym typeface="Arial"/>
              </a:rPr>
              <a:t>Male/female graduate unemployment ratios:</a:t>
            </a:r>
            <a:endParaRPr sz="3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sz="18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sz="18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</a:pPr>
            <a:endParaRPr sz="1800" dirty="0">
              <a:solidFill>
                <a:srgbClr val="5D5D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DCF6B7-1FFC-4280-B4EA-A08751DADE16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2.8</a:t>
            </a:r>
          </a:p>
        </p:txBody>
      </p:sp>
    </p:spTree>
    <p:extLst>
      <p:ext uri="{BB962C8B-B14F-4D97-AF65-F5344CB8AC3E}">
        <p14:creationId xmlns:p14="http://schemas.microsoft.com/office/powerpoint/2010/main" val="1640260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>
            <a:spLocks noGrp="1"/>
          </p:cNvSpPr>
          <p:nvPr>
            <p:ph type="title"/>
          </p:nvPr>
        </p:nvSpPr>
        <p:spPr>
          <a:xfrm>
            <a:off x="628649" y="2546392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eorgia"/>
              <a:buNone/>
            </a:pPr>
            <a:r>
              <a:rPr lang="en-GB" sz="3600" dirty="0">
                <a:solidFill>
                  <a:srgbClr val="51AC4B"/>
                </a:solidFill>
                <a:latin typeface="Georgia"/>
                <a:ea typeface="Georgia"/>
                <a:cs typeface="Georgia"/>
                <a:sym typeface="Georgia"/>
              </a:rPr>
              <a:t>Unconscious bias</a:t>
            </a:r>
            <a:endParaRPr sz="3600" dirty="0">
              <a:solidFill>
                <a:srgbClr val="51AC4B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" name="Picture 12" descr="Logo&#10;&#10;Description automatically generated with medium confidence">
            <a:extLst>
              <a:ext uri="{FF2B5EF4-FFF2-40B4-BE49-F238E27FC236}">
                <a16:creationId xmlns:a16="http://schemas.microsoft.com/office/drawing/2014/main" id="{00002451-175E-4462-B788-76B953347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00" y="173608"/>
            <a:ext cx="2245068" cy="658311"/>
          </a:xfrm>
          <a:prstGeom prst="rect">
            <a:avLst/>
          </a:prstGeom>
        </p:spPr>
      </p:pic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0A62B3C1-EDE4-45F9-87EB-CE4EB03F2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889" y="82139"/>
            <a:ext cx="4855474" cy="841250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580F13EE-0FFE-43BE-B4D4-5429F13E9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6373" y="6188556"/>
            <a:ext cx="932569" cy="5469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BE4290-E243-4980-9EC8-2B34B30DE28F}"/>
              </a:ext>
            </a:extLst>
          </p:cNvPr>
          <p:cNvCxnSpPr/>
          <p:nvPr/>
        </p:nvCxnSpPr>
        <p:spPr>
          <a:xfrm>
            <a:off x="-1" y="923389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D91F7A1-D0C6-4867-9B46-5CE20454B188}"/>
              </a:ext>
            </a:extLst>
          </p:cNvPr>
          <p:cNvSpPr/>
          <p:nvPr/>
        </p:nvSpPr>
        <p:spPr>
          <a:xfrm>
            <a:off x="46355" y="6573198"/>
            <a:ext cx="1769806" cy="300952"/>
          </a:xfrm>
          <a:prstGeom prst="rect">
            <a:avLst/>
          </a:prstGeom>
          <a:solidFill>
            <a:srgbClr val="51AC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CR Slide 2.9</a:t>
            </a:r>
          </a:p>
        </p:txBody>
      </p:sp>
    </p:spTree>
    <p:extLst>
      <p:ext uri="{BB962C8B-B14F-4D97-AF65-F5344CB8AC3E}">
        <p14:creationId xmlns:p14="http://schemas.microsoft.com/office/powerpoint/2010/main" val="1109974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neral document" ma:contentTypeID="0x01010045AB960FE54F224EABB07E78153F48D1009C8C2631AD7BD14685B1801652E631EF" ma:contentTypeVersion="1" ma:contentTypeDescription="" ma:contentTypeScope="" ma:versionID="f93296b0ca8b7566d611830e4235618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C0EDE6-8D47-4E6F-8F2F-D9DA503281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F80BB7B-CCD9-45F6-A80A-0CC743DB0A41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DE0A50A-8E0A-4695-A702-0A368CC33D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1577</Words>
  <Application>Microsoft Office PowerPoint</Application>
  <PresentationFormat>On-screen Show (4:3)</PresentationFormat>
  <Paragraphs>242</Paragraphs>
  <Slides>34</Slides>
  <Notes>34</Notes>
  <HiddenSlides>6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Georgia</vt:lpstr>
      <vt:lpstr>Segoe UI</vt:lpstr>
      <vt:lpstr>Times New Roman</vt:lpstr>
      <vt:lpstr>Office Theme</vt:lpstr>
      <vt:lpstr>1_Office Theme</vt:lpstr>
      <vt:lpstr>2_Office Theme</vt:lpstr>
      <vt:lpstr>Course Redesign for Significant Learning and Transformation Workshop</vt:lpstr>
      <vt:lpstr>Day 2: Learning Outcomes</vt:lpstr>
      <vt:lpstr>Results from formative evaluation (Day 1)</vt:lpstr>
      <vt:lpstr>Results from formative evaluation (Day 1)</vt:lpstr>
      <vt:lpstr>Results from formative evaluation (Day 1)</vt:lpstr>
      <vt:lpstr>Gender is… stereotypes and (conscious/unconscious) bias</vt:lpstr>
      <vt:lpstr>Gender audit of industry</vt:lpstr>
      <vt:lpstr>Gender audit of industry</vt:lpstr>
      <vt:lpstr>Unconscious bias</vt:lpstr>
      <vt:lpstr>PowerPoint Presentation</vt:lpstr>
      <vt:lpstr>Studies from the US have found</vt:lpstr>
      <vt:lpstr>PowerPoint Presentation</vt:lpstr>
      <vt:lpstr>Understanding unconscious bias</vt:lpstr>
      <vt:lpstr>Reflection in pairs</vt:lpstr>
      <vt:lpstr>Individual reflection</vt:lpstr>
      <vt:lpstr>Reading Discussion </vt:lpstr>
      <vt:lpstr>Follow up questions on discussions</vt:lpstr>
      <vt:lpstr>PowerPoint Presentation</vt:lpstr>
      <vt:lpstr>Significant Learning</vt:lpstr>
      <vt:lpstr>Background to the development of the TSL (soft) skills matrix </vt:lpstr>
      <vt:lpstr>TSL (Soft) Skills Matrix</vt:lpstr>
      <vt:lpstr>Soft Skills Learning Outcomes</vt:lpstr>
      <vt:lpstr>PowerPoint Presentation</vt:lpstr>
      <vt:lpstr>PowerPoint Presentation</vt:lpstr>
      <vt:lpstr>PowerPoint Presentation</vt:lpstr>
      <vt:lpstr>Workshop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TESCEA was part of the UKAID-funded SPHEIR programme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Redesign for Significant Learning and Transformation Workshop</dc:title>
  <dc:creator>Jennifer Chapin</dc:creator>
  <cp:lastModifiedBy>Sian Harris</cp:lastModifiedBy>
  <cp:revision>3</cp:revision>
  <dcterms:created xsi:type="dcterms:W3CDTF">2018-08-01T11:25:02Z</dcterms:created>
  <dcterms:modified xsi:type="dcterms:W3CDTF">2021-12-14T16:43:38Z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0x01010045AB960FE54F224EABB07E78153F48D1009C8C2631AD7BD14685B1801652E631EF</vt:lpwstr>
  </property>
</Properties>
</file>