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29"/>
  </p:notesMasterIdLst>
  <p:sldIdLst>
    <p:sldId id="301" r:id="rId5"/>
    <p:sldId id="303" r:id="rId6"/>
    <p:sldId id="304" r:id="rId7"/>
    <p:sldId id="305" r:id="rId8"/>
    <p:sldId id="306" r:id="rId9"/>
    <p:sldId id="307" r:id="rId10"/>
    <p:sldId id="308" r:id="rId11"/>
    <p:sldId id="263" r:id="rId12"/>
    <p:sldId id="264" r:id="rId13"/>
    <p:sldId id="265" r:id="rId14"/>
    <p:sldId id="266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67" r:id="rId23"/>
    <p:sldId id="280" r:id="rId24"/>
    <p:sldId id="268" r:id="rId25"/>
    <p:sldId id="275" r:id="rId26"/>
    <p:sldId id="281" r:id="rId27"/>
    <p:sldId id="300" r:id="rId2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5" roundtripDataSignature="AMtx7mgcD81r9NwD3ynA27ktFStkS8zjO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lise Dennis" initials="" lastIdx="1" clrIdx="0"/>
  <p:cmAuthor id="1" name="Mai Skovgaard" initials="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1409"/>
    <a:srgbClr val="419CD2"/>
    <a:srgbClr val="51AC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37600E-0AB2-43A5-A9A9-827C62B28E7F}" v="24" dt="2021-12-14T18:11:05.379"/>
  </p1510:revLst>
</p1510:revInfo>
</file>

<file path=ppt/tableStyles.xml><?xml version="1.0" encoding="utf-8"?>
<a:tblStyleLst xmlns:a="http://schemas.openxmlformats.org/drawingml/2006/main" def="{B13A7E07-249A-4CE3-BF6D-BAD963A84E5D}">
  <a:tblStyle styleId="{B13A7E07-249A-4CE3-BF6D-BAD963A84E5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8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55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59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62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57" Type="http://schemas.openxmlformats.org/officeDocument/2006/relationships/presProps" Target="presProps.xml"/><Relationship Id="rId61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56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an Harris" userId="c0df2758-d740-4b7f-88ff-8072a1e73049" providerId="ADAL" clId="{9837600E-0AB2-43A5-A9A9-827C62B28E7F}"/>
    <pc:docChg chg="undo redo custSel addSld delSld modSld">
      <pc:chgData name="Sian Harris" userId="c0df2758-d740-4b7f-88ff-8072a1e73049" providerId="ADAL" clId="{9837600E-0AB2-43A5-A9A9-827C62B28E7F}" dt="2021-12-14T18:25:51.136" v="188" actId="20577"/>
      <pc:docMkLst>
        <pc:docMk/>
      </pc:docMkLst>
      <pc:sldChg chg="modSp del mod">
        <pc:chgData name="Sian Harris" userId="c0df2758-d740-4b7f-88ff-8072a1e73049" providerId="ADAL" clId="{9837600E-0AB2-43A5-A9A9-827C62B28E7F}" dt="2021-12-14T18:08:35.973" v="60" actId="47"/>
        <pc:sldMkLst>
          <pc:docMk/>
          <pc:sldMk cId="0" sldId="257"/>
        </pc:sldMkLst>
        <pc:spChg chg="mod">
          <ac:chgData name="Sian Harris" userId="c0df2758-d740-4b7f-88ff-8072a1e73049" providerId="ADAL" clId="{9837600E-0AB2-43A5-A9A9-827C62B28E7F}" dt="2021-12-14T17:55:15.027" v="3" actId="1076"/>
          <ac:spMkLst>
            <pc:docMk/>
            <pc:sldMk cId="0" sldId="257"/>
            <ac:spMk id="5" creationId="{2E404299-9B3D-43EF-B1FC-9FD27EE42D52}"/>
          </ac:spMkLst>
        </pc:spChg>
        <pc:spChg chg="mod">
          <ac:chgData name="Sian Harris" userId="c0df2758-d740-4b7f-88ff-8072a1e73049" providerId="ADAL" clId="{9837600E-0AB2-43A5-A9A9-827C62B28E7F}" dt="2021-12-14T17:55:15.027" v="3" actId="1076"/>
          <ac:spMkLst>
            <pc:docMk/>
            <pc:sldMk cId="0" sldId="257"/>
            <ac:spMk id="183" creationId="{00000000-0000-0000-0000-000000000000}"/>
          </ac:spMkLst>
        </pc:spChg>
        <pc:picChg chg="mod">
          <ac:chgData name="Sian Harris" userId="c0df2758-d740-4b7f-88ff-8072a1e73049" providerId="ADAL" clId="{9837600E-0AB2-43A5-A9A9-827C62B28E7F}" dt="2021-12-14T17:55:15.027" v="3" actId="1076"/>
          <ac:picMkLst>
            <pc:docMk/>
            <pc:sldMk cId="0" sldId="257"/>
            <ac:picMk id="10" creationId="{06E07B63-32B3-444B-B2E2-BFDF5876A79E}"/>
          </ac:picMkLst>
        </pc:picChg>
        <pc:picChg chg="mod">
          <ac:chgData name="Sian Harris" userId="c0df2758-d740-4b7f-88ff-8072a1e73049" providerId="ADAL" clId="{9837600E-0AB2-43A5-A9A9-827C62B28E7F}" dt="2021-12-14T17:55:15.027" v="3" actId="1076"/>
          <ac:picMkLst>
            <pc:docMk/>
            <pc:sldMk cId="0" sldId="257"/>
            <ac:picMk id="11" creationId="{0EAEB544-19DA-4338-BE17-F9BB6494BD10}"/>
          </ac:picMkLst>
        </pc:picChg>
        <pc:picChg chg="mod">
          <ac:chgData name="Sian Harris" userId="c0df2758-d740-4b7f-88ff-8072a1e73049" providerId="ADAL" clId="{9837600E-0AB2-43A5-A9A9-827C62B28E7F}" dt="2021-12-14T17:55:15.027" v="3" actId="1076"/>
          <ac:picMkLst>
            <pc:docMk/>
            <pc:sldMk cId="0" sldId="257"/>
            <ac:picMk id="14" creationId="{F259A93A-626A-4B29-8F67-E6AFBD46D32F}"/>
          </ac:picMkLst>
        </pc:picChg>
      </pc:sldChg>
      <pc:sldChg chg="del">
        <pc:chgData name="Sian Harris" userId="c0df2758-d740-4b7f-88ff-8072a1e73049" providerId="ADAL" clId="{9837600E-0AB2-43A5-A9A9-827C62B28E7F}" dt="2021-12-14T18:08:07.225" v="51" actId="47"/>
        <pc:sldMkLst>
          <pc:docMk/>
          <pc:sldMk cId="0" sldId="258"/>
        </pc:sldMkLst>
      </pc:sldChg>
      <pc:sldChg chg="del">
        <pc:chgData name="Sian Harris" userId="c0df2758-d740-4b7f-88ff-8072a1e73049" providerId="ADAL" clId="{9837600E-0AB2-43A5-A9A9-827C62B28E7F}" dt="2021-12-14T18:08:07.225" v="51" actId="47"/>
        <pc:sldMkLst>
          <pc:docMk/>
          <pc:sldMk cId="0" sldId="259"/>
        </pc:sldMkLst>
      </pc:sldChg>
      <pc:sldChg chg="del">
        <pc:chgData name="Sian Harris" userId="c0df2758-d740-4b7f-88ff-8072a1e73049" providerId="ADAL" clId="{9837600E-0AB2-43A5-A9A9-827C62B28E7F}" dt="2021-12-14T18:08:07.225" v="51" actId="47"/>
        <pc:sldMkLst>
          <pc:docMk/>
          <pc:sldMk cId="0" sldId="260"/>
        </pc:sldMkLst>
      </pc:sldChg>
      <pc:sldChg chg="del">
        <pc:chgData name="Sian Harris" userId="c0df2758-d740-4b7f-88ff-8072a1e73049" providerId="ADAL" clId="{9837600E-0AB2-43A5-A9A9-827C62B28E7F}" dt="2021-12-14T18:08:07.225" v="51" actId="47"/>
        <pc:sldMkLst>
          <pc:docMk/>
          <pc:sldMk cId="0" sldId="261"/>
        </pc:sldMkLst>
      </pc:sldChg>
      <pc:sldChg chg="del">
        <pc:chgData name="Sian Harris" userId="c0df2758-d740-4b7f-88ff-8072a1e73049" providerId="ADAL" clId="{9837600E-0AB2-43A5-A9A9-827C62B28E7F}" dt="2021-12-14T18:08:07.225" v="51" actId="47"/>
        <pc:sldMkLst>
          <pc:docMk/>
          <pc:sldMk cId="0" sldId="262"/>
        </pc:sldMkLst>
      </pc:sldChg>
      <pc:sldChg chg="addSp delSp modSp mod">
        <pc:chgData name="Sian Harris" userId="c0df2758-d740-4b7f-88ff-8072a1e73049" providerId="ADAL" clId="{9837600E-0AB2-43A5-A9A9-827C62B28E7F}" dt="2021-12-14T18:20:53.010" v="152" actId="20577"/>
        <pc:sldMkLst>
          <pc:docMk/>
          <pc:sldMk cId="0" sldId="263"/>
        </pc:sldMkLst>
        <pc:spChg chg="add mod">
          <ac:chgData name="Sian Harris" userId="c0df2758-d740-4b7f-88ff-8072a1e73049" providerId="ADAL" clId="{9837600E-0AB2-43A5-A9A9-827C62B28E7F}" dt="2021-12-14T18:20:53.010" v="152" actId="20577"/>
          <ac:spMkLst>
            <pc:docMk/>
            <pc:sldMk cId="0" sldId="263"/>
            <ac:spMk id="12" creationId="{F33910C1-F39C-42EB-8468-1E312F792700}"/>
          </ac:spMkLst>
        </pc:spChg>
        <pc:spChg chg="mod">
          <ac:chgData name="Sian Harris" userId="c0df2758-d740-4b7f-88ff-8072a1e73049" providerId="ADAL" clId="{9837600E-0AB2-43A5-A9A9-827C62B28E7F}" dt="2021-12-14T18:13:25.765" v="95" actId="207"/>
          <ac:spMkLst>
            <pc:docMk/>
            <pc:sldMk cId="0" sldId="263"/>
            <ac:spMk id="259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3:22.634" v="94" actId="1076"/>
          <ac:spMkLst>
            <pc:docMk/>
            <pc:sldMk cId="0" sldId="263"/>
            <ac:spMk id="268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5:52.829" v="12"/>
          <ac:picMkLst>
            <pc:docMk/>
            <pc:sldMk cId="0" sldId="263"/>
            <ac:picMk id="13" creationId="{4D0AF531-9F39-44FD-A4B3-36DC09F3A998}"/>
          </ac:picMkLst>
        </pc:picChg>
        <pc:picChg chg="add mod">
          <ac:chgData name="Sian Harris" userId="c0df2758-d740-4b7f-88ff-8072a1e73049" providerId="ADAL" clId="{9837600E-0AB2-43A5-A9A9-827C62B28E7F}" dt="2021-12-14T17:55:52.829" v="12"/>
          <ac:picMkLst>
            <pc:docMk/>
            <pc:sldMk cId="0" sldId="263"/>
            <ac:picMk id="14" creationId="{21B33266-0ADA-4134-AC03-2F0E773F294B}"/>
          </ac:picMkLst>
        </pc:picChg>
        <pc:picChg chg="add mod">
          <ac:chgData name="Sian Harris" userId="c0df2758-d740-4b7f-88ff-8072a1e73049" providerId="ADAL" clId="{9837600E-0AB2-43A5-A9A9-827C62B28E7F}" dt="2021-12-14T17:55:52.829" v="12"/>
          <ac:picMkLst>
            <pc:docMk/>
            <pc:sldMk cId="0" sldId="263"/>
            <ac:picMk id="16" creationId="{1BB6DC16-AE3E-4D2D-9873-0D1B06875624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15.995" v="15" actId="478"/>
          <ac:picMkLst>
            <pc:docMk/>
            <pc:sldMk cId="0" sldId="263"/>
            <ac:picMk id="267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52.829" v="12"/>
          <ac:cxnSpMkLst>
            <pc:docMk/>
            <pc:sldMk cId="0" sldId="263"/>
            <ac:cxnSpMk id="15" creationId="{8588812A-9E2D-44D8-A6FD-A11D614EDFBC}"/>
          </ac:cxnSpMkLst>
        </pc:cxnChg>
        <pc:cxnChg chg="del">
          <ac:chgData name="Sian Harris" userId="c0df2758-d740-4b7f-88ff-8072a1e73049" providerId="ADAL" clId="{9837600E-0AB2-43A5-A9A9-827C62B28E7F}" dt="2021-12-14T17:56:15.995" v="15" actId="478"/>
          <ac:cxnSpMkLst>
            <pc:docMk/>
            <pc:sldMk cId="0" sldId="263"/>
            <ac:cxnSpMk id="260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0:57.616" v="154" actId="20577"/>
        <pc:sldMkLst>
          <pc:docMk/>
          <pc:sldMk cId="0" sldId="264"/>
        </pc:sldMkLst>
        <pc:spChg chg="add mod">
          <ac:chgData name="Sian Harris" userId="c0df2758-d740-4b7f-88ff-8072a1e73049" providerId="ADAL" clId="{9837600E-0AB2-43A5-A9A9-827C62B28E7F}" dt="2021-12-14T18:20:57.616" v="154" actId="20577"/>
          <ac:spMkLst>
            <pc:docMk/>
            <pc:sldMk cId="0" sldId="264"/>
            <ac:spMk id="12" creationId="{287945C4-74B5-4FB7-AA21-9941A2341531}"/>
          </ac:spMkLst>
        </pc:spChg>
        <pc:spChg chg="mod">
          <ac:chgData name="Sian Harris" userId="c0df2758-d740-4b7f-88ff-8072a1e73049" providerId="ADAL" clId="{9837600E-0AB2-43A5-A9A9-827C62B28E7F}" dt="2021-12-14T18:13:35.741" v="97" actId="207"/>
          <ac:spMkLst>
            <pc:docMk/>
            <pc:sldMk cId="0" sldId="264"/>
            <ac:spMk id="274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6:05.361" v="14"/>
          <ac:picMkLst>
            <pc:docMk/>
            <pc:sldMk cId="0" sldId="264"/>
            <ac:picMk id="13" creationId="{A2A33C08-D304-4437-B4A8-CECE24074BCD}"/>
          </ac:picMkLst>
        </pc:picChg>
        <pc:picChg chg="add mod">
          <ac:chgData name="Sian Harris" userId="c0df2758-d740-4b7f-88ff-8072a1e73049" providerId="ADAL" clId="{9837600E-0AB2-43A5-A9A9-827C62B28E7F}" dt="2021-12-14T17:56:05.361" v="14"/>
          <ac:picMkLst>
            <pc:docMk/>
            <pc:sldMk cId="0" sldId="264"/>
            <ac:picMk id="14" creationId="{333F41E9-8E2C-48EB-A474-F8BBB8473870}"/>
          </ac:picMkLst>
        </pc:picChg>
        <pc:picChg chg="add mod">
          <ac:chgData name="Sian Harris" userId="c0df2758-d740-4b7f-88ff-8072a1e73049" providerId="ADAL" clId="{9837600E-0AB2-43A5-A9A9-827C62B28E7F}" dt="2021-12-14T17:56:05.361" v="14"/>
          <ac:picMkLst>
            <pc:docMk/>
            <pc:sldMk cId="0" sldId="264"/>
            <ac:picMk id="16" creationId="{49EDBA8E-B054-4891-920B-CAE4D58BBD9A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7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7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7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7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8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8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03.855" v="13" actId="478"/>
          <ac:picMkLst>
            <pc:docMk/>
            <pc:sldMk cId="0" sldId="264"/>
            <ac:picMk id="282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6:05.361" v="14"/>
          <ac:cxnSpMkLst>
            <pc:docMk/>
            <pc:sldMk cId="0" sldId="264"/>
            <ac:cxnSpMk id="15" creationId="{1F45319F-FDED-418C-A7CA-68276FCE4D4D}"/>
          </ac:cxnSpMkLst>
        </pc:cxnChg>
        <pc:cxnChg chg="del">
          <ac:chgData name="Sian Harris" userId="c0df2758-d740-4b7f-88ff-8072a1e73049" providerId="ADAL" clId="{9837600E-0AB2-43A5-A9A9-827C62B28E7F}" dt="2021-12-14T17:56:03.855" v="13" actId="478"/>
          <ac:cxnSpMkLst>
            <pc:docMk/>
            <pc:sldMk cId="0" sldId="264"/>
            <ac:cxnSpMk id="275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4:45.540" v="157" actId="20577"/>
        <pc:sldMkLst>
          <pc:docMk/>
          <pc:sldMk cId="0" sldId="265"/>
        </pc:sldMkLst>
        <pc:spChg chg="add mod">
          <ac:chgData name="Sian Harris" userId="c0df2758-d740-4b7f-88ff-8072a1e73049" providerId="ADAL" clId="{9837600E-0AB2-43A5-A9A9-827C62B28E7F}" dt="2021-12-14T18:24:45.540" v="157" actId="20577"/>
          <ac:spMkLst>
            <pc:docMk/>
            <pc:sldMk cId="0" sldId="265"/>
            <ac:spMk id="12" creationId="{183F31D4-2603-4D0D-92FE-D7F334050E29}"/>
          </ac:spMkLst>
        </pc:spChg>
        <pc:spChg chg="mod">
          <ac:chgData name="Sian Harris" userId="c0df2758-d740-4b7f-88ff-8072a1e73049" providerId="ADAL" clId="{9837600E-0AB2-43A5-A9A9-827C62B28E7F}" dt="2021-12-14T18:13:48.933" v="99" actId="207"/>
          <ac:spMkLst>
            <pc:docMk/>
            <pc:sldMk cId="0" sldId="265"/>
            <ac:spMk id="289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3:56.031" v="100" actId="1076"/>
          <ac:spMkLst>
            <pc:docMk/>
            <pc:sldMk cId="0" sldId="265"/>
            <ac:spMk id="298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7:27.921" v="24"/>
          <ac:picMkLst>
            <pc:docMk/>
            <pc:sldMk cId="0" sldId="265"/>
            <ac:picMk id="13" creationId="{98E6A317-4326-4142-9793-7E5B4554BC1A}"/>
          </ac:picMkLst>
        </pc:picChg>
        <pc:picChg chg="add mod">
          <ac:chgData name="Sian Harris" userId="c0df2758-d740-4b7f-88ff-8072a1e73049" providerId="ADAL" clId="{9837600E-0AB2-43A5-A9A9-827C62B28E7F}" dt="2021-12-14T17:57:27.921" v="24"/>
          <ac:picMkLst>
            <pc:docMk/>
            <pc:sldMk cId="0" sldId="265"/>
            <ac:picMk id="14" creationId="{E4F64A23-023D-4A2A-A3D8-7C41AA4D7B44}"/>
          </ac:picMkLst>
        </pc:picChg>
        <pc:picChg chg="add mod">
          <ac:chgData name="Sian Harris" userId="c0df2758-d740-4b7f-88ff-8072a1e73049" providerId="ADAL" clId="{9837600E-0AB2-43A5-A9A9-827C62B28E7F}" dt="2021-12-14T17:57:27.921" v="24"/>
          <ac:picMkLst>
            <pc:docMk/>
            <pc:sldMk cId="0" sldId="265"/>
            <ac:picMk id="16" creationId="{5041F167-287A-4515-A79E-E25315EF4D0F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27.019" v="23" actId="478"/>
          <ac:picMkLst>
            <pc:docMk/>
            <pc:sldMk cId="0" sldId="265"/>
            <ac:picMk id="297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7:27.921" v="24"/>
          <ac:cxnSpMkLst>
            <pc:docMk/>
            <pc:sldMk cId="0" sldId="265"/>
            <ac:cxnSpMk id="15" creationId="{BA38E335-7CC8-4343-8654-A93EBBCFC751}"/>
          </ac:cxnSpMkLst>
        </pc:cxnChg>
        <pc:cxnChg chg="del">
          <ac:chgData name="Sian Harris" userId="c0df2758-d740-4b7f-88ff-8072a1e73049" providerId="ADAL" clId="{9837600E-0AB2-43A5-A9A9-827C62B28E7F}" dt="2021-12-14T17:57:27.019" v="23" actId="478"/>
          <ac:cxnSpMkLst>
            <pc:docMk/>
            <pc:sldMk cId="0" sldId="265"/>
            <ac:cxnSpMk id="290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4:50.422" v="160" actId="20577"/>
        <pc:sldMkLst>
          <pc:docMk/>
          <pc:sldMk cId="0" sldId="266"/>
        </pc:sldMkLst>
        <pc:spChg chg="add mod">
          <ac:chgData name="Sian Harris" userId="c0df2758-d740-4b7f-88ff-8072a1e73049" providerId="ADAL" clId="{9837600E-0AB2-43A5-A9A9-827C62B28E7F}" dt="2021-12-14T18:24:50.422" v="160" actId="20577"/>
          <ac:spMkLst>
            <pc:docMk/>
            <pc:sldMk cId="0" sldId="266"/>
            <ac:spMk id="12" creationId="{9DF4A6ED-B14C-4467-98B2-4A7FF397C48A}"/>
          </ac:spMkLst>
        </pc:spChg>
        <pc:spChg chg="mod">
          <ac:chgData name="Sian Harris" userId="c0df2758-d740-4b7f-88ff-8072a1e73049" providerId="ADAL" clId="{9837600E-0AB2-43A5-A9A9-827C62B28E7F}" dt="2021-12-14T18:14:10.765" v="103" actId="207"/>
          <ac:spMkLst>
            <pc:docMk/>
            <pc:sldMk cId="0" sldId="266"/>
            <ac:spMk id="304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4:06.938" v="102" actId="1076"/>
          <ac:spMkLst>
            <pc:docMk/>
            <pc:sldMk cId="0" sldId="266"/>
            <ac:spMk id="313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7:35.809" v="26"/>
          <ac:picMkLst>
            <pc:docMk/>
            <pc:sldMk cId="0" sldId="266"/>
            <ac:picMk id="13" creationId="{D3FF72B6-5398-4664-82A2-D8BF61ABB024}"/>
          </ac:picMkLst>
        </pc:picChg>
        <pc:picChg chg="add mod">
          <ac:chgData name="Sian Harris" userId="c0df2758-d740-4b7f-88ff-8072a1e73049" providerId="ADAL" clId="{9837600E-0AB2-43A5-A9A9-827C62B28E7F}" dt="2021-12-14T17:57:35.809" v="26"/>
          <ac:picMkLst>
            <pc:docMk/>
            <pc:sldMk cId="0" sldId="266"/>
            <ac:picMk id="14" creationId="{C38F8DA4-A7E0-4ABA-8A42-0D65E10F17D0}"/>
          </ac:picMkLst>
        </pc:picChg>
        <pc:picChg chg="add mod">
          <ac:chgData name="Sian Harris" userId="c0df2758-d740-4b7f-88ff-8072a1e73049" providerId="ADAL" clId="{9837600E-0AB2-43A5-A9A9-827C62B28E7F}" dt="2021-12-14T17:57:35.809" v="26"/>
          <ac:picMkLst>
            <pc:docMk/>
            <pc:sldMk cId="0" sldId="266"/>
            <ac:picMk id="16" creationId="{61F0C67F-C164-4F1E-A1CB-1B99BBD77C98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0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0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0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0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1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1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35.173" v="25" actId="478"/>
          <ac:picMkLst>
            <pc:docMk/>
            <pc:sldMk cId="0" sldId="266"/>
            <ac:picMk id="312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7:35.809" v="26"/>
          <ac:cxnSpMkLst>
            <pc:docMk/>
            <pc:sldMk cId="0" sldId="266"/>
            <ac:cxnSpMk id="15" creationId="{86270A67-525F-4A81-8834-EC009B2DF3E3}"/>
          </ac:cxnSpMkLst>
        </pc:cxnChg>
        <pc:cxnChg chg="del">
          <ac:chgData name="Sian Harris" userId="c0df2758-d740-4b7f-88ff-8072a1e73049" providerId="ADAL" clId="{9837600E-0AB2-43A5-A9A9-827C62B28E7F}" dt="2021-12-14T17:57:35.173" v="25" actId="478"/>
          <ac:cxnSpMkLst>
            <pc:docMk/>
            <pc:sldMk cId="0" sldId="266"/>
            <ac:cxnSpMk id="305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34.528" v="184" actId="20577"/>
        <pc:sldMkLst>
          <pc:docMk/>
          <pc:sldMk cId="0" sldId="267"/>
        </pc:sldMkLst>
        <pc:spChg chg="add mod">
          <ac:chgData name="Sian Harris" userId="c0df2758-d740-4b7f-88ff-8072a1e73049" providerId="ADAL" clId="{9837600E-0AB2-43A5-A9A9-827C62B28E7F}" dt="2021-12-14T18:25:34.528" v="184" actId="20577"/>
          <ac:spMkLst>
            <pc:docMk/>
            <pc:sldMk cId="0" sldId="267"/>
            <ac:spMk id="12" creationId="{B5E3C2D5-DD4C-4F6B-9BF7-0126D01E7612}"/>
          </ac:spMkLst>
        </pc:spChg>
        <pc:spChg chg="mod">
          <ac:chgData name="Sian Harris" userId="c0df2758-d740-4b7f-88ff-8072a1e73049" providerId="ADAL" clId="{9837600E-0AB2-43A5-A9A9-827C62B28E7F}" dt="2021-12-14T18:15:58.487" v="126" actId="207"/>
          <ac:spMkLst>
            <pc:docMk/>
            <pc:sldMk cId="0" sldId="267"/>
            <ac:spMk id="319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36.223" v="42"/>
          <ac:picMkLst>
            <pc:docMk/>
            <pc:sldMk cId="0" sldId="267"/>
            <ac:picMk id="13" creationId="{89ED5CFE-140A-4824-B71B-7A0881B85F80}"/>
          </ac:picMkLst>
        </pc:picChg>
        <pc:picChg chg="add mod">
          <ac:chgData name="Sian Harris" userId="c0df2758-d740-4b7f-88ff-8072a1e73049" providerId="ADAL" clId="{9837600E-0AB2-43A5-A9A9-827C62B28E7F}" dt="2021-12-14T18:06:36.223" v="42"/>
          <ac:picMkLst>
            <pc:docMk/>
            <pc:sldMk cId="0" sldId="267"/>
            <ac:picMk id="14" creationId="{091798DA-BADF-4AA7-ABB9-525A61C1D6E5}"/>
          </ac:picMkLst>
        </pc:picChg>
        <pc:picChg chg="add mod">
          <ac:chgData name="Sian Harris" userId="c0df2758-d740-4b7f-88ff-8072a1e73049" providerId="ADAL" clId="{9837600E-0AB2-43A5-A9A9-827C62B28E7F}" dt="2021-12-14T18:06:36.223" v="42"/>
          <ac:picMkLst>
            <pc:docMk/>
            <pc:sldMk cId="0" sldId="267"/>
            <ac:picMk id="16" creationId="{D50E4C6F-54F0-4197-A64B-E1F4AC4DC87C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34.623" v="41" actId="478"/>
          <ac:picMkLst>
            <pc:docMk/>
            <pc:sldMk cId="0" sldId="267"/>
            <ac:picMk id="327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36.223" v="42"/>
          <ac:cxnSpMkLst>
            <pc:docMk/>
            <pc:sldMk cId="0" sldId="267"/>
            <ac:cxnSpMk id="15" creationId="{BDDCD25E-C058-4E79-85D0-FAFFBD093515}"/>
          </ac:cxnSpMkLst>
        </pc:cxnChg>
        <pc:cxnChg chg="del">
          <ac:chgData name="Sian Harris" userId="c0df2758-d740-4b7f-88ff-8072a1e73049" providerId="ADAL" clId="{9837600E-0AB2-43A5-A9A9-827C62B28E7F}" dt="2021-12-14T18:06:34.623" v="41" actId="478"/>
          <ac:cxnSpMkLst>
            <pc:docMk/>
            <pc:sldMk cId="0" sldId="267"/>
            <ac:cxnSpMk id="320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43.186" v="186" actId="20577"/>
        <pc:sldMkLst>
          <pc:docMk/>
          <pc:sldMk cId="0" sldId="268"/>
        </pc:sldMkLst>
        <pc:spChg chg="add mod">
          <ac:chgData name="Sian Harris" userId="c0df2758-d740-4b7f-88ff-8072a1e73049" providerId="ADAL" clId="{9837600E-0AB2-43A5-A9A9-827C62B28E7F}" dt="2021-12-14T18:25:43.186" v="186" actId="20577"/>
          <ac:spMkLst>
            <pc:docMk/>
            <pc:sldMk cId="0" sldId="268"/>
            <ac:spMk id="12" creationId="{070AEA21-FFA8-47DA-BE79-80754578BCAF}"/>
          </ac:spMkLst>
        </pc:spChg>
        <pc:spChg chg="mod">
          <ac:chgData name="Sian Harris" userId="c0df2758-d740-4b7f-88ff-8072a1e73049" providerId="ADAL" clId="{9837600E-0AB2-43A5-A9A9-827C62B28E7F}" dt="2021-12-14T18:16:31.047" v="132" actId="207"/>
          <ac:spMkLst>
            <pc:docMk/>
            <pc:sldMk cId="0" sldId="268"/>
            <ac:spMk id="334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6:34.141" v="133" actId="1076"/>
          <ac:spMkLst>
            <pc:docMk/>
            <pc:sldMk cId="0" sldId="268"/>
            <ac:spMk id="343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54.552" v="46"/>
          <ac:picMkLst>
            <pc:docMk/>
            <pc:sldMk cId="0" sldId="268"/>
            <ac:picMk id="13" creationId="{247A1082-0CCB-4C57-8A42-0441A55D87C5}"/>
          </ac:picMkLst>
        </pc:picChg>
        <pc:picChg chg="add mod">
          <ac:chgData name="Sian Harris" userId="c0df2758-d740-4b7f-88ff-8072a1e73049" providerId="ADAL" clId="{9837600E-0AB2-43A5-A9A9-827C62B28E7F}" dt="2021-12-14T18:06:54.552" v="46"/>
          <ac:picMkLst>
            <pc:docMk/>
            <pc:sldMk cId="0" sldId="268"/>
            <ac:picMk id="14" creationId="{C387C735-9130-4F84-A7D3-C61620503511}"/>
          </ac:picMkLst>
        </pc:picChg>
        <pc:picChg chg="add mod">
          <ac:chgData name="Sian Harris" userId="c0df2758-d740-4b7f-88ff-8072a1e73049" providerId="ADAL" clId="{9837600E-0AB2-43A5-A9A9-827C62B28E7F}" dt="2021-12-14T18:06:54.552" v="46"/>
          <ac:picMkLst>
            <pc:docMk/>
            <pc:sldMk cId="0" sldId="268"/>
            <ac:picMk id="16" creationId="{91BB32E5-16E7-40F8-AA77-BE5D61AA0D5E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3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3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3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3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4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4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53.593" v="45" actId="478"/>
          <ac:picMkLst>
            <pc:docMk/>
            <pc:sldMk cId="0" sldId="268"/>
            <ac:picMk id="342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54.552" v="46"/>
          <ac:cxnSpMkLst>
            <pc:docMk/>
            <pc:sldMk cId="0" sldId="268"/>
            <ac:cxnSpMk id="15" creationId="{B460CAAD-65C8-467A-B2D7-7ED0D8A9C52B}"/>
          </ac:cxnSpMkLst>
        </pc:cxnChg>
        <pc:cxnChg chg="del">
          <ac:chgData name="Sian Harris" userId="c0df2758-d740-4b7f-88ff-8072a1e73049" providerId="ADAL" clId="{9837600E-0AB2-43A5-A9A9-827C62B28E7F}" dt="2021-12-14T18:06:53.593" v="45" actId="478"/>
          <ac:cxnSpMkLst>
            <pc:docMk/>
            <pc:sldMk cId="0" sldId="268"/>
            <ac:cxnSpMk id="335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4:55.862" v="161" actId="20577"/>
        <pc:sldMkLst>
          <pc:docMk/>
          <pc:sldMk cId="0" sldId="272"/>
        </pc:sldMkLst>
        <pc:spChg chg="add mod">
          <ac:chgData name="Sian Harris" userId="c0df2758-d740-4b7f-88ff-8072a1e73049" providerId="ADAL" clId="{9837600E-0AB2-43A5-A9A9-827C62B28E7F}" dt="2021-12-14T18:24:55.862" v="161" actId="20577"/>
          <ac:spMkLst>
            <pc:docMk/>
            <pc:sldMk cId="0" sldId="272"/>
            <ac:spMk id="12" creationId="{6126E12D-06C3-428C-85FF-8E17DB1E2310}"/>
          </ac:spMkLst>
        </pc:spChg>
        <pc:spChg chg="mod">
          <ac:chgData name="Sian Harris" userId="c0df2758-d740-4b7f-88ff-8072a1e73049" providerId="ADAL" clId="{9837600E-0AB2-43A5-A9A9-827C62B28E7F}" dt="2021-12-14T18:14:25.252" v="106" actId="207"/>
          <ac:spMkLst>
            <pc:docMk/>
            <pc:sldMk cId="0" sldId="272"/>
            <ac:spMk id="393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4:21.853" v="105" actId="1076"/>
          <ac:spMkLst>
            <pc:docMk/>
            <pc:sldMk cId="0" sldId="272"/>
            <ac:spMk id="402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5:32.392" v="28"/>
          <ac:picMkLst>
            <pc:docMk/>
            <pc:sldMk cId="0" sldId="272"/>
            <ac:picMk id="13" creationId="{83275CF1-7C7F-418F-A54E-4F3A3348951C}"/>
          </ac:picMkLst>
        </pc:picChg>
        <pc:picChg chg="add mod">
          <ac:chgData name="Sian Harris" userId="c0df2758-d740-4b7f-88ff-8072a1e73049" providerId="ADAL" clId="{9837600E-0AB2-43A5-A9A9-827C62B28E7F}" dt="2021-12-14T18:05:32.392" v="28"/>
          <ac:picMkLst>
            <pc:docMk/>
            <pc:sldMk cId="0" sldId="272"/>
            <ac:picMk id="14" creationId="{19FF2AA4-3878-48D4-BC41-8E1D8A88588B}"/>
          </ac:picMkLst>
        </pc:picChg>
        <pc:picChg chg="add mod">
          <ac:chgData name="Sian Harris" userId="c0df2758-d740-4b7f-88ff-8072a1e73049" providerId="ADAL" clId="{9837600E-0AB2-43A5-A9A9-827C62B28E7F}" dt="2021-12-14T18:05:32.392" v="28"/>
          <ac:picMkLst>
            <pc:docMk/>
            <pc:sldMk cId="0" sldId="272"/>
            <ac:picMk id="16" creationId="{BECE806E-ECCE-4EE9-A288-40697169EBDD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39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39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39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39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39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40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31.255" v="27" actId="478"/>
          <ac:picMkLst>
            <pc:docMk/>
            <pc:sldMk cId="0" sldId="272"/>
            <ac:picMk id="401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5:32.392" v="28"/>
          <ac:cxnSpMkLst>
            <pc:docMk/>
            <pc:sldMk cId="0" sldId="272"/>
            <ac:cxnSpMk id="15" creationId="{41E024C3-68C6-49DE-8225-8288D1BB908E}"/>
          </ac:cxnSpMkLst>
        </pc:cxnChg>
        <pc:cxnChg chg="del">
          <ac:chgData name="Sian Harris" userId="c0df2758-d740-4b7f-88ff-8072a1e73049" providerId="ADAL" clId="{9837600E-0AB2-43A5-A9A9-827C62B28E7F}" dt="2021-12-14T18:05:31.255" v="27" actId="478"/>
          <ac:cxnSpMkLst>
            <pc:docMk/>
            <pc:sldMk cId="0" sldId="272"/>
            <ac:cxnSpMk id="394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01.102" v="164" actId="20577"/>
        <pc:sldMkLst>
          <pc:docMk/>
          <pc:sldMk cId="0" sldId="273"/>
        </pc:sldMkLst>
        <pc:spChg chg="add mod">
          <ac:chgData name="Sian Harris" userId="c0df2758-d740-4b7f-88ff-8072a1e73049" providerId="ADAL" clId="{9837600E-0AB2-43A5-A9A9-827C62B28E7F}" dt="2021-12-14T18:25:01.102" v="164" actId="20577"/>
          <ac:spMkLst>
            <pc:docMk/>
            <pc:sldMk cId="0" sldId="273"/>
            <ac:spMk id="12" creationId="{66D2B7FD-85AA-4863-B12D-B78ECF39B275}"/>
          </ac:spMkLst>
        </pc:spChg>
        <pc:spChg chg="mod">
          <ac:chgData name="Sian Harris" userId="c0df2758-d740-4b7f-88ff-8072a1e73049" providerId="ADAL" clId="{9837600E-0AB2-43A5-A9A9-827C62B28E7F}" dt="2021-12-14T18:14:40.837" v="109" actId="207"/>
          <ac:spMkLst>
            <pc:docMk/>
            <pc:sldMk cId="0" sldId="273"/>
            <ac:spMk id="408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4:31.490" v="107" actId="1076"/>
          <ac:spMkLst>
            <pc:docMk/>
            <pc:sldMk cId="0" sldId="273"/>
            <ac:spMk id="417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5:43.134" v="30"/>
          <ac:picMkLst>
            <pc:docMk/>
            <pc:sldMk cId="0" sldId="273"/>
            <ac:picMk id="13" creationId="{47FD53A5-598D-48D8-BC46-48A7591FB2B4}"/>
          </ac:picMkLst>
        </pc:picChg>
        <pc:picChg chg="add mod">
          <ac:chgData name="Sian Harris" userId="c0df2758-d740-4b7f-88ff-8072a1e73049" providerId="ADAL" clId="{9837600E-0AB2-43A5-A9A9-827C62B28E7F}" dt="2021-12-14T18:05:43.134" v="30"/>
          <ac:picMkLst>
            <pc:docMk/>
            <pc:sldMk cId="0" sldId="273"/>
            <ac:picMk id="14" creationId="{EE34A44F-2FAD-4A94-B27D-0BEA4036CA48}"/>
          </ac:picMkLst>
        </pc:picChg>
        <pc:picChg chg="add mod">
          <ac:chgData name="Sian Harris" userId="c0df2758-d740-4b7f-88ff-8072a1e73049" providerId="ADAL" clId="{9837600E-0AB2-43A5-A9A9-827C62B28E7F}" dt="2021-12-14T18:05:43.134" v="30"/>
          <ac:picMkLst>
            <pc:docMk/>
            <pc:sldMk cId="0" sldId="273"/>
            <ac:picMk id="16" creationId="{2E3F931D-7646-43EF-8553-C45C1DA62F67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40.062" v="29" actId="478"/>
          <ac:picMkLst>
            <pc:docMk/>
            <pc:sldMk cId="0" sldId="273"/>
            <ac:picMk id="416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5:43.134" v="30"/>
          <ac:cxnSpMkLst>
            <pc:docMk/>
            <pc:sldMk cId="0" sldId="273"/>
            <ac:cxnSpMk id="15" creationId="{893CE5B1-CE76-4689-BBDD-21EC3C77F73F}"/>
          </ac:cxnSpMkLst>
        </pc:cxnChg>
        <pc:cxnChg chg="del">
          <ac:chgData name="Sian Harris" userId="c0df2758-d740-4b7f-88ff-8072a1e73049" providerId="ADAL" clId="{9837600E-0AB2-43A5-A9A9-827C62B28E7F}" dt="2021-12-14T18:05:40.062" v="29" actId="478"/>
          <ac:cxnSpMkLst>
            <pc:docMk/>
            <pc:sldMk cId="0" sldId="273"/>
            <ac:cxnSpMk id="409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08.517" v="167" actId="20577"/>
        <pc:sldMkLst>
          <pc:docMk/>
          <pc:sldMk cId="0" sldId="274"/>
        </pc:sldMkLst>
        <pc:spChg chg="add mod">
          <ac:chgData name="Sian Harris" userId="c0df2758-d740-4b7f-88ff-8072a1e73049" providerId="ADAL" clId="{9837600E-0AB2-43A5-A9A9-827C62B28E7F}" dt="2021-12-14T18:25:08.517" v="167" actId="20577"/>
          <ac:spMkLst>
            <pc:docMk/>
            <pc:sldMk cId="0" sldId="274"/>
            <ac:spMk id="12" creationId="{B1925220-81E5-4343-9023-101C0C067FEA}"/>
          </ac:spMkLst>
        </pc:spChg>
        <pc:spChg chg="mod">
          <ac:chgData name="Sian Harris" userId="c0df2758-d740-4b7f-88ff-8072a1e73049" providerId="ADAL" clId="{9837600E-0AB2-43A5-A9A9-827C62B28E7F}" dt="2021-12-14T18:14:53.558" v="112" actId="207"/>
          <ac:spMkLst>
            <pc:docMk/>
            <pc:sldMk cId="0" sldId="274"/>
            <ac:spMk id="423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4:46.730" v="110" actId="1076"/>
          <ac:spMkLst>
            <pc:docMk/>
            <pc:sldMk cId="0" sldId="274"/>
            <ac:spMk id="432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5:51.605" v="32"/>
          <ac:picMkLst>
            <pc:docMk/>
            <pc:sldMk cId="0" sldId="274"/>
            <ac:picMk id="13" creationId="{42CBF9FB-DC57-4ACE-BA85-CFC66EDBA3FC}"/>
          </ac:picMkLst>
        </pc:picChg>
        <pc:picChg chg="add mod">
          <ac:chgData name="Sian Harris" userId="c0df2758-d740-4b7f-88ff-8072a1e73049" providerId="ADAL" clId="{9837600E-0AB2-43A5-A9A9-827C62B28E7F}" dt="2021-12-14T18:05:51.605" v="32"/>
          <ac:picMkLst>
            <pc:docMk/>
            <pc:sldMk cId="0" sldId="274"/>
            <ac:picMk id="14" creationId="{28A20346-A4B3-46D7-A564-038EEE62D7E2}"/>
          </ac:picMkLst>
        </pc:picChg>
        <pc:picChg chg="add mod">
          <ac:chgData name="Sian Harris" userId="c0df2758-d740-4b7f-88ff-8072a1e73049" providerId="ADAL" clId="{9837600E-0AB2-43A5-A9A9-827C62B28E7F}" dt="2021-12-14T18:05:51.605" v="32"/>
          <ac:picMkLst>
            <pc:docMk/>
            <pc:sldMk cId="0" sldId="274"/>
            <ac:picMk id="16" creationId="{A595008C-B502-4680-BB35-7C9DA483A1D1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2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2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2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3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0.751" v="31" actId="478"/>
          <ac:picMkLst>
            <pc:docMk/>
            <pc:sldMk cId="0" sldId="274"/>
            <ac:picMk id="431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5:51.605" v="32"/>
          <ac:cxnSpMkLst>
            <pc:docMk/>
            <pc:sldMk cId="0" sldId="274"/>
            <ac:cxnSpMk id="15" creationId="{45257615-4A91-42A5-B187-A55AE71E84F8}"/>
          </ac:cxnSpMkLst>
        </pc:cxnChg>
        <pc:cxnChg chg="del">
          <ac:chgData name="Sian Harris" userId="c0df2758-d740-4b7f-88ff-8072a1e73049" providerId="ADAL" clId="{9837600E-0AB2-43A5-A9A9-827C62B28E7F}" dt="2021-12-14T18:05:50.751" v="31" actId="478"/>
          <ac:cxnSpMkLst>
            <pc:docMk/>
            <pc:sldMk cId="0" sldId="274"/>
            <ac:cxnSpMk id="424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46.560" v="187" actId="20577"/>
        <pc:sldMkLst>
          <pc:docMk/>
          <pc:sldMk cId="0" sldId="275"/>
        </pc:sldMkLst>
        <pc:spChg chg="add mod">
          <ac:chgData name="Sian Harris" userId="c0df2758-d740-4b7f-88ff-8072a1e73049" providerId="ADAL" clId="{9837600E-0AB2-43A5-A9A9-827C62B28E7F}" dt="2021-12-14T18:25:46.560" v="187" actId="20577"/>
          <ac:spMkLst>
            <pc:docMk/>
            <pc:sldMk cId="0" sldId="275"/>
            <ac:spMk id="12" creationId="{C69BDA60-7035-4132-A7A1-0DAD3400EC11}"/>
          </ac:spMkLst>
        </pc:spChg>
        <pc:spChg chg="mod">
          <ac:chgData name="Sian Harris" userId="c0df2758-d740-4b7f-88ff-8072a1e73049" providerId="ADAL" clId="{9837600E-0AB2-43A5-A9A9-827C62B28E7F}" dt="2021-12-14T18:16:46.936" v="136" actId="207"/>
          <ac:spMkLst>
            <pc:docMk/>
            <pc:sldMk cId="0" sldId="275"/>
            <ac:spMk id="438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6:40.600" v="134" actId="1076"/>
          <ac:spMkLst>
            <pc:docMk/>
            <pc:sldMk cId="0" sldId="275"/>
            <ac:spMk id="447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7:02.945" v="48"/>
          <ac:picMkLst>
            <pc:docMk/>
            <pc:sldMk cId="0" sldId="275"/>
            <ac:picMk id="13" creationId="{2F4F72DC-8538-4B0C-B573-76AF20A2BA41}"/>
          </ac:picMkLst>
        </pc:picChg>
        <pc:picChg chg="add mod">
          <ac:chgData name="Sian Harris" userId="c0df2758-d740-4b7f-88ff-8072a1e73049" providerId="ADAL" clId="{9837600E-0AB2-43A5-A9A9-827C62B28E7F}" dt="2021-12-14T18:07:02.945" v="48"/>
          <ac:picMkLst>
            <pc:docMk/>
            <pc:sldMk cId="0" sldId="275"/>
            <ac:picMk id="14" creationId="{065E7C8A-4996-4007-8355-4BA990401CF4}"/>
          </ac:picMkLst>
        </pc:picChg>
        <pc:picChg chg="add mod">
          <ac:chgData name="Sian Harris" userId="c0df2758-d740-4b7f-88ff-8072a1e73049" providerId="ADAL" clId="{9837600E-0AB2-43A5-A9A9-827C62B28E7F}" dt="2021-12-14T18:07:02.945" v="48"/>
          <ac:picMkLst>
            <pc:docMk/>
            <pc:sldMk cId="0" sldId="275"/>
            <ac:picMk id="16" creationId="{E5E4C442-D4B7-4538-89F4-56A838C63E03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01.896" v="47" actId="478"/>
          <ac:picMkLst>
            <pc:docMk/>
            <pc:sldMk cId="0" sldId="275"/>
            <ac:picMk id="446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7:02.945" v="48"/>
          <ac:cxnSpMkLst>
            <pc:docMk/>
            <pc:sldMk cId="0" sldId="275"/>
            <ac:cxnSpMk id="15" creationId="{FF5BF7F4-CD4B-4E57-93A5-1EB8C287B6C7}"/>
          </ac:cxnSpMkLst>
        </pc:cxnChg>
        <pc:cxnChg chg="del">
          <ac:chgData name="Sian Harris" userId="c0df2758-d740-4b7f-88ff-8072a1e73049" providerId="ADAL" clId="{9837600E-0AB2-43A5-A9A9-827C62B28E7F}" dt="2021-12-14T18:07:01.896" v="47" actId="478"/>
          <ac:cxnSpMkLst>
            <pc:docMk/>
            <pc:sldMk cId="0" sldId="275"/>
            <ac:cxnSpMk id="439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12.800" v="170" actId="20577"/>
        <pc:sldMkLst>
          <pc:docMk/>
          <pc:sldMk cId="1227717226" sldId="276"/>
        </pc:sldMkLst>
        <pc:spChg chg="add mod">
          <ac:chgData name="Sian Harris" userId="c0df2758-d740-4b7f-88ff-8072a1e73049" providerId="ADAL" clId="{9837600E-0AB2-43A5-A9A9-827C62B28E7F}" dt="2021-12-14T18:25:12.800" v="170" actId="20577"/>
          <ac:spMkLst>
            <pc:docMk/>
            <pc:sldMk cId="1227717226" sldId="276"/>
            <ac:spMk id="12" creationId="{1F76D1C5-6E6B-4EA4-92A7-546CE0340682}"/>
          </ac:spMkLst>
        </pc:spChg>
        <pc:spChg chg="mod">
          <ac:chgData name="Sian Harris" userId="c0df2758-d740-4b7f-88ff-8072a1e73049" providerId="ADAL" clId="{9837600E-0AB2-43A5-A9A9-827C62B28E7F}" dt="2021-12-14T18:15:06.336" v="115" actId="207"/>
          <ac:spMkLst>
            <pc:docMk/>
            <pc:sldMk cId="1227717226" sldId="276"/>
            <ac:spMk id="423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5:00.042" v="113" actId="1076"/>
          <ac:spMkLst>
            <pc:docMk/>
            <pc:sldMk cId="1227717226" sldId="276"/>
            <ac:spMk id="432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00.539" v="34"/>
          <ac:picMkLst>
            <pc:docMk/>
            <pc:sldMk cId="1227717226" sldId="276"/>
            <ac:picMk id="13" creationId="{C7BBB662-1671-4E48-AEE5-D51A70B6D444}"/>
          </ac:picMkLst>
        </pc:picChg>
        <pc:picChg chg="add mod">
          <ac:chgData name="Sian Harris" userId="c0df2758-d740-4b7f-88ff-8072a1e73049" providerId="ADAL" clId="{9837600E-0AB2-43A5-A9A9-827C62B28E7F}" dt="2021-12-14T18:06:00.539" v="34"/>
          <ac:picMkLst>
            <pc:docMk/>
            <pc:sldMk cId="1227717226" sldId="276"/>
            <ac:picMk id="14" creationId="{30D622BB-9433-4D3D-A654-51219D0B61D1}"/>
          </ac:picMkLst>
        </pc:picChg>
        <pc:picChg chg="add mod">
          <ac:chgData name="Sian Harris" userId="c0df2758-d740-4b7f-88ff-8072a1e73049" providerId="ADAL" clId="{9837600E-0AB2-43A5-A9A9-827C62B28E7F}" dt="2021-12-14T18:06:00.539" v="34"/>
          <ac:picMkLst>
            <pc:docMk/>
            <pc:sldMk cId="1227717226" sldId="276"/>
            <ac:picMk id="16" creationId="{48D5AB66-B5CC-47CB-8EFA-938AFD830516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2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2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2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3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5:59.480" v="33" actId="478"/>
          <ac:picMkLst>
            <pc:docMk/>
            <pc:sldMk cId="1227717226" sldId="276"/>
            <ac:picMk id="431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00.539" v="34"/>
          <ac:cxnSpMkLst>
            <pc:docMk/>
            <pc:sldMk cId="1227717226" sldId="276"/>
            <ac:cxnSpMk id="15" creationId="{DB39C9D2-078A-4BC2-9F6E-C82AE752B6D1}"/>
          </ac:cxnSpMkLst>
        </pc:cxnChg>
        <pc:cxnChg chg="del">
          <ac:chgData name="Sian Harris" userId="c0df2758-d740-4b7f-88ff-8072a1e73049" providerId="ADAL" clId="{9837600E-0AB2-43A5-A9A9-827C62B28E7F}" dt="2021-12-14T18:05:59.480" v="33" actId="478"/>
          <ac:cxnSpMkLst>
            <pc:docMk/>
            <pc:sldMk cId="1227717226" sldId="276"/>
            <ac:cxnSpMk id="424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18.031" v="173" actId="20577"/>
        <pc:sldMkLst>
          <pc:docMk/>
          <pc:sldMk cId="2438562111" sldId="277"/>
        </pc:sldMkLst>
        <pc:spChg chg="add mod">
          <ac:chgData name="Sian Harris" userId="c0df2758-d740-4b7f-88ff-8072a1e73049" providerId="ADAL" clId="{9837600E-0AB2-43A5-A9A9-827C62B28E7F}" dt="2021-12-14T18:25:18.031" v="173" actId="20577"/>
          <ac:spMkLst>
            <pc:docMk/>
            <pc:sldMk cId="2438562111" sldId="277"/>
            <ac:spMk id="12" creationId="{74A2AD18-0E7A-465A-9C1F-D0BD94C9309F}"/>
          </ac:spMkLst>
        </pc:spChg>
        <pc:spChg chg="mod">
          <ac:chgData name="Sian Harris" userId="c0df2758-d740-4b7f-88ff-8072a1e73049" providerId="ADAL" clId="{9837600E-0AB2-43A5-A9A9-827C62B28E7F}" dt="2021-12-14T18:15:17.598" v="118" actId="207"/>
          <ac:spMkLst>
            <pc:docMk/>
            <pc:sldMk cId="2438562111" sldId="277"/>
            <ac:spMk id="423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5:11.771" v="116" actId="1076"/>
          <ac:spMkLst>
            <pc:docMk/>
            <pc:sldMk cId="2438562111" sldId="277"/>
            <ac:spMk id="432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09.021" v="36"/>
          <ac:picMkLst>
            <pc:docMk/>
            <pc:sldMk cId="2438562111" sldId="277"/>
            <ac:picMk id="13" creationId="{D0FE01BC-E324-4E1F-9187-0297E98E6BF8}"/>
          </ac:picMkLst>
        </pc:picChg>
        <pc:picChg chg="add mod">
          <ac:chgData name="Sian Harris" userId="c0df2758-d740-4b7f-88ff-8072a1e73049" providerId="ADAL" clId="{9837600E-0AB2-43A5-A9A9-827C62B28E7F}" dt="2021-12-14T18:06:09.021" v="36"/>
          <ac:picMkLst>
            <pc:docMk/>
            <pc:sldMk cId="2438562111" sldId="277"/>
            <ac:picMk id="14" creationId="{3C7C70B3-8635-4DE0-A751-577D19471980}"/>
          </ac:picMkLst>
        </pc:picChg>
        <pc:picChg chg="add mod">
          <ac:chgData name="Sian Harris" userId="c0df2758-d740-4b7f-88ff-8072a1e73049" providerId="ADAL" clId="{9837600E-0AB2-43A5-A9A9-827C62B28E7F}" dt="2021-12-14T18:06:09.021" v="36"/>
          <ac:picMkLst>
            <pc:docMk/>
            <pc:sldMk cId="2438562111" sldId="277"/>
            <ac:picMk id="16" creationId="{A230DD8A-1A0E-406A-927F-8C71E93BDC38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2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2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2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3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08.120" v="35" actId="478"/>
          <ac:picMkLst>
            <pc:docMk/>
            <pc:sldMk cId="2438562111" sldId="277"/>
            <ac:picMk id="431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09.021" v="36"/>
          <ac:cxnSpMkLst>
            <pc:docMk/>
            <pc:sldMk cId="2438562111" sldId="277"/>
            <ac:cxnSpMk id="15" creationId="{40503E0C-902A-479F-8191-58B066418F4B}"/>
          </ac:cxnSpMkLst>
        </pc:cxnChg>
        <pc:cxnChg chg="del">
          <ac:chgData name="Sian Harris" userId="c0df2758-d740-4b7f-88ff-8072a1e73049" providerId="ADAL" clId="{9837600E-0AB2-43A5-A9A9-827C62B28E7F}" dt="2021-12-14T18:06:08.120" v="35" actId="478"/>
          <ac:cxnSpMkLst>
            <pc:docMk/>
            <pc:sldMk cId="2438562111" sldId="277"/>
            <ac:cxnSpMk id="424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23.263" v="176" actId="20577"/>
        <pc:sldMkLst>
          <pc:docMk/>
          <pc:sldMk cId="3320311545" sldId="278"/>
        </pc:sldMkLst>
        <pc:spChg chg="add mod">
          <ac:chgData name="Sian Harris" userId="c0df2758-d740-4b7f-88ff-8072a1e73049" providerId="ADAL" clId="{9837600E-0AB2-43A5-A9A9-827C62B28E7F}" dt="2021-12-14T18:25:23.263" v="176" actId="20577"/>
          <ac:spMkLst>
            <pc:docMk/>
            <pc:sldMk cId="3320311545" sldId="278"/>
            <ac:spMk id="12" creationId="{7540AFDD-A549-49DB-A463-B01129858B62}"/>
          </ac:spMkLst>
        </pc:spChg>
        <pc:spChg chg="mod">
          <ac:chgData name="Sian Harris" userId="c0df2758-d740-4b7f-88ff-8072a1e73049" providerId="ADAL" clId="{9837600E-0AB2-43A5-A9A9-827C62B28E7F}" dt="2021-12-14T18:15:31.221" v="121" actId="207"/>
          <ac:spMkLst>
            <pc:docMk/>
            <pc:sldMk cId="3320311545" sldId="278"/>
            <ac:spMk id="423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5:24.483" v="119" actId="1076"/>
          <ac:spMkLst>
            <pc:docMk/>
            <pc:sldMk cId="3320311545" sldId="278"/>
            <ac:spMk id="432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17.211" v="38"/>
          <ac:picMkLst>
            <pc:docMk/>
            <pc:sldMk cId="3320311545" sldId="278"/>
            <ac:picMk id="13" creationId="{84C20C89-384F-44C2-AB40-430045C047D7}"/>
          </ac:picMkLst>
        </pc:picChg>
        <pc:picChg chg="add mod">
          <ac:chgData name="Sian Harris" userId="c0df2758-d740-4b7f-88ff-8072a1e73049" providerId="ADAL" clId="{9837600E-0AB2-43A5-A9A9-827C62B28E7F}" dt="2021-12-14T18:06:17.211" v="38"/>
          <ac:picMkLst>
            <pc:docMk/>
            <pc:sldMk cId="3320311545" sldId="278"/>
            <ac:picMk id="14" creationId="{9CD940C1-815F-4B62-9655-F715ABD4407F}"/>
          </ac:picMkLst>
        </pc:picChg>
        <pc:picChg chg="add mod">
          <ac:chgData name="Sian Harris" userId="c0df2758-d740-4b7f-88ff-8072a1e73049" providerId="ADAL" clId="{9837600E-0AB2-43A5-A9A9-827C62B28E7F}" dt="2021-12-14T18:06:17.211" v="38"/>
          <ac:picMkLst>
            <pc:docMk/>
            <pc:sldMk cId="3320311545" sldId="278"/>
            <ac:picMk id="16" creationId="{B587650B-BB93-4B58-BC6D-99783A53F694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2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2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2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3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16.335" v="37" actId="478"/>
          <ac:picMkLst>
            <pc:docMk/>
            <pc:sldMk cId="3320311545" sldId="278"/>
            <ac:picMk id="431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17.211" v="38"/>
          <ac:cxnSpMkLst>
            <pc:docMk/>
            <pc:sldMk cId="3320311545" sldId="278"/>
            <ac:cxnSpMk id="15" creationId="{001AF0D3-AF08-411C-BE0E-2DE72826D012}"/>
          </ac:cxnSpMkLst>
        </pc:cxnChg>
        <pc:cxnChg chg="del">
          <ac:chgData name="Sian Harris" userId="c0df2758-d740-4b7f-88ff-8072a1e73049" providerId="ADAL" clId="{9837600E-0AB2-43A5-A9A9-827C62B28E7F}" dt="2021-12-14T18:06:16.335" v="37" actId="478"/>
          <ac:cxnSpMkLst>
            <pc:docMk/>
            <pc:sldMk cId="3320311545" sldId="278"/>
            <ac:cxnSpMk id="424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29.647" v="181" actId="20577"/>
        <pc:sldMkLst>
          <pc:docMk/>
          <pc:sldMk cId="3744299008" sldId="279"/>
        </pc:sldMkLst>
        <pc:spChg chg="add mod">
          <ac:chgData name="Sian Harris" userId="c0df2758-d740-4b7f-88ff-8072a1e73049" providerId="ADAL" clId="{9837600E-0AB2-43A5-A9A9-827C62B28E7F}" dt="2021-12-14T18:25:29.647" v="181" actId="20577"/>
          <ac:spMkLst>
            <pc:docMk/>
            <pc:sldMk cId="3744299008" sldId="279"/>
            <ac:spMk id="12" creationId="{34EAF001-5E6D-45B2-AAAA-2EF1918C9D08}"/>
          </ac:spMkLst>
        </pc:spChg>
        <pc:spChg chg="mod">
          <ac:chgData name="Sian Harris" userId="c0df2758-d740-4b7f-88ff-8072a1e73049" providerId="ADAL" clId="{9837600E-0AB2-43A5-A9A9-827C62B28E7F}" dt="2021-12-14T18:15:47.342" v="124" actId="207"/>
          <ac:spMkLst>
            <pc:docMk/>
            <pc:sldMk cId="3744299008" sldId="279"/>
            <ac:spMk id="423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5:39.195" v="122" actId="1076"/>
          <ac:spMkLst>
            <pc:docMk/>
            <pc:sldMk cId="3744299008" sldId="279"/>
            <ac:spMk id="432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26.038" v="40"/>
          <ac:picMkLst>
            <pc:docMk/>
            <pc:sldMk cId="3744299008" sldId="279"/>
            <ac:picMk id="13" creationId="{24BF7A5E-2A79-4367-AA60-B2D50D6BE304}"/>
          </ac:picMkLst>
        </pc:picChg>
        <pc:picChg chg="add mod">
          <ac:chgData name="Sian Harris" userId="c0df2758-d740-4b7f-88ff-8072a1e73049" providerId="ADAL" clId="{9837600E-0AB2-43A5-A9A9-827C62B28E7F}" dt="2021-12-14T18:06:26.038" v="40"/>
          <ac:picMkLst>
            <pc:docMk/>
            <pc:sldMk cId="3744299008" sldId="279"/>
            <ac:picMk id="14" creationId="{F9C4296B-5A79-4E6C-BE2F-A6AA2DAA2024}"/>
          </ac:picMkLst>
        </pc:picChg>
        <pc:picChg chg="add mod">
          <ac:chgData name="Sian Harris" userId="c0df2758-d740-4b7f-88ff-8072a1e73049" providerId="ADAL" clId="{9837600E-0AB2-43A5-A9A9-827C62B28E7F}" dt="2021-12-14T18:06:26.038" v="40"/>
          <ac:picMkLst>
            <pc:docMk/>
            <pc:sldMk cId="3744299008" sldId="279"/>
            <ac:picMk id="16" creationId="{8BD06B68-340D-4C19-9968-92A06FFD61A9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2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2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2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3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25.088" v="39" actId="478"/>
          <ac:picMkLst>
            <pc:docMk/>
            <pc:sldMk cId="3744299008" sldId="279"/>
            <ac:picMk id="431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26.038" v="40"/>
          <ac:cxnSpMkLst>
            <pc:docMk/>
            <pc:sldMk cId="3744299008" sldId="279"/>
            <ac:cxnSpMk id="15" creationId="{4FFDE3EA-90DB-405A-8260-32312C7F6933}"/>
          </ac:cxnSpMkLst>
        </pc:cxnChg>
        <pc:cxnChg chg="del">
          <ac:chgData name="Sian Harris" userId="c0df2758-d740-4b7f-88ff-8072a1e73049" providerId="ADAL" clId="{9837600E-0AB2-43A5-A9A9-827C62B28E7F}" dt="2021-12-14T18:06:25.088" v="39" actId="478"/>
          <ac:cxnSpMkLst>
            <pc:docMk/>
            <pc:sldMk cId="3744299008" sldId="279"/>
            <ac:cxnSpMk id="424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39.805" v="185" actId="20577"/>
        <pc:sldMkLst>
          <pc:docMk/>
          <pc:sldMk cId="2173222018" sldId="280"/>
        </pc:sldMkLst>
        <pc:spChg chg="mod">
          <ac:chgData name="Sian Harris" userId="c0df2758-d740-4b7f-88ff-8072a1e73049" providerId="ADAL" clId="{9837600E-0AB2-43A5-A9A9-827C62B28E7F}" dt="2021-12-14T18:16:07.355" v="128" actId="1076"/>
          <ac:spMkLst>
            <pc:docMk/>
            <pc:sldMk cId="2173222018" sldId="280"/>
            <ac:spMk id="12" creationId="{35ED0644-CB11-46AF-8501-4AD6527E2DC4}"/>
          </ac:spMkLst>
        </pc:spChg>
        <pc:spChg chg="add mod">
          <ac:chgData name="Sian Harris" userId="c0df2758-d740-4b7f-88ff-8072a1e73049" providerId="ADAL" clId="{9837600E-0AB2-43A5-A9A9-827C62B28E7F}" dt="2021-12-14T18:25:39.805" v="185" actId="20577"/>
          <ac:spMkLst>
            <pc:docMk/>
            <pc:sldMk cId="2173222018" sldId="280"/>
            <ac:spMk id="13" creationId="{758DEA07-11D4-4088-B047-710A08977F24}"/>
          </ac:spMkLst>
        </pc:spChg>
        <pc:spChg chg="mod">
          <ac:chgData name="Sian Harris" userId="c0df2758-d740-4b7f-88ff-8072a1e73049" providerId="ADAL" clId="{9837600E-0AB2-43A5-A9A9-827C62B28E7F}" dt="2021-12-14T18:16:11.247" v="129" actId="207"/>
          <ac:spMkLst>
            <pc:docMk/>
            <pc:sldMk cId="2173222018" sldId="280"/>
            <ac:spMk id="319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6:45.729" v="44"/>
          <ac:picMkLst>
            <pc:docMk/>
            <pc:sldMk cId="2173222018" sldId="280"/>
            <ac:picMk id="14" creationId="{E9B86CF7-0D3B-4928-A771-A496E04A2D44}"/>
          </ac:picMkLst>
        </pc:picChg>
        <pc:picChg chg="add mod">
          <ac:chgData name="Sian Harris" userId="c0df2758-d740-4b7f-88ff-8072a1e73049" providerId="ADAL" clId="{9837600E-0AB2-43A5-A9A9-827C62B28E7F}" dt="2021-12-14T18:06:45.729" v="44"/>
          <ac:picMkLst>
            <pc:docMk/>
            <pc:sldMk cId="2173222018" sldId="280"/>
            <ac:picMk id="15" creationId="{4F4AC9B1-47DB-4A1A-97AD-F186FEDE5751}"/>
          </ac:picMkLst>
        </pc:picChg>
        <pc:picChg chg="add mod">
          <ac:chgData name="Sian Harris" userId="c0df2758-d740-4b7f-88ff-8072a1e73049" providerId="ADAL" clId="{9837600E-0AB2-43A5-A9A9-827C62B28E7F}" dt="2021-12-14T18:06:45.729" v="44"/>
          <ac:picMkLst>
            <pc:docMk/>
            <pc:sldMk cId="2173222018" sldId="280"/>
            <ac:picMk id="17" creationId="{80E1EDEC-C0F2-474E-A98E-C1D3E86B0166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6:44.704" v="43" actId="478"/>
          <ac:picMkLst>
            <pc:docMk/>
            <pc:sldMk cId="2173222018" sldId="280"/>
            <ac:picMk id="327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6:45.729" v="44"/>
          <ac:cxnSpMkLst>
            <pc:docMk/>
            <pc:sldMk cId="2173222018" sldId="280"/>
            <ac:cxnSpMk id="16" creationId="{22D1CA2E-454F-469D-A34C-CF1460D4BA77}"/>
          </ac:cxnSpMkLst>
        </pc:cxnChg>
        <pc:cxnChg chg="del">
          <ac:chgData name="Sian Harris" userId="c0df2758-d740-4b7f-88ff-8072a1e73049" providerId="ADAL" clId="{9837600E-0AB2-43A5-A9A9-827C62B28E7F}" dt="2021-12-14T18:06:44.704" v="43" actId="478"/>
          <ac:cxnSpMkLst>
            <pc:docMk/>
            <pc:sldMk cId="2173222018" sldId="280"/>
            <ac:cxnSpMk id="320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5:51.136" v="188" actId="20577"/>
        <pc:sldMkLst>
          <pc:docMk/>
          <pc:sldMk cId="1049520792" sldId="281"/>
        </pc:sldMkLst>
        <pc:spChg chg="add mod">
          <ac:chgData name="Sian Harris" userId="c0df2758-d740-4b7f-88ff-8072a1e73049" providerId="ADAL" clId="{9837600E-0AB2-43A5-A9A9-827C62B28E7F}" dt="2021-12-14T18:25:51.136" v="188" actId="20577"/>
          <ac:spMkLst>
            <pc:docMk/>
            <pc:sldMk cId="1049520792" sldId="281"/>
            <ac:spMk id="12" creationId="{E2078D2A-E0BC-4444-A4A6-84A0F39F66EF}"/>
          </ac:spMkLst>
        </pc:spChg>
        <pc:spChg chg="mod">
          <ac:chgData name="Sian Harris" userId="c0df2758-d740-4b7f-88ff-8072a1e73049" providerId="ADAL" clId="{9837600E-0AB2-43A5-A9A9-827C62B28E7F}" dt="2021-12-14T18:17:03.965" v="140" actId="207"/>
          <ac:spMkLst>
            <pc:docMk/>
            <pc:sldMk cId="1049520792" sldId="281"/>
            <ac:spMk id="438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6:56.440" v="138" actId="1076"/>
          <ac:spMkLst>
            <pc:docMk/>
            <pc:sldMk cId="1049520792" sldId="281"/>
            <ac:spMk id="447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07:11.465" v="50"/>
          <ac:picMkLst>
            <pc:docMk/>
            <pc:sldMk cId="1049520792" sldId="281"/>
            <ac:picMk id="13" creationId="{9A64F7A6-1C0D-46E1-8C0B-B642E3E4F008}"/>
          </ac:picMkLst>
        </pc:picChg>
        <pc:picChg chg="add mod">
          <ac:chgData name="Sian Harris" userId="c0df2758-d740-4b7f-88ff-8072a1e73049" providerId="ADAL" clId="{9837600E-0AB2-43A5-A9A9-827C62B28E7F}" dt="2021-12-14T18:07:11.465" v="50"/>
          <ac:picMkLst>
            <pc:docMk/>
            <pc:sldMk cId="1049520792" sldId="281"/>
            <ac:picMk id="14" creationId="{2441650E-508A-46F6-9906-4EB29A9DE501}"/>
          </ac:picMkLst>
        </pc:picChg>
        <pc:picChg chg="add mod">
          <ac:chgData name="Sian Harris" userId="c0df2758-d740-4b7f-88ff-8072a1e73049" providerId="ADAL" clId="{9837600E-0AB2-43A5-A9A9-827C62B28E7F}" dt="2021-12-14T18:07:11.465" v="50"/>
          <ac:picMkLst>
            <pc:docMk/>
            <pc:sldMk cId="1049520792" sldId="281"/>
            <ac:picMk id="16" creationId="{4F2270ED-4D1A-4D0B-9C8C-6D181F7386A8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8:07:10.568" v="49" actId="478"/>
          <ac:picMkLst>
            <pc:docMk/>
            <pc:sldMk cId="1049520792" sldId="281"/>
            <ac:picMk id="446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8:07:11.465" v="50"/>
          <ac:cxnSpMkLst>
            <pc:docMk/>
            <pc:sldMk cId="1049520792" sldId="281"/>
            <ac:cxnSpMk id="15" creationId="{0E9AADD8-DCCB-448C-989F-38B07EBCEB97}"/>
          </ac:cxnSpMkLst>
        </pc:cxnChg>
        <pc:cxnChg chg="del">
          <ac:chgData name="Sian Harris" userId="c0df2758-d740-4b7f-88ff-8072a1e73049" providerId="ADAL" clId="{9837600E-0AB2-43A5-A9A9-827C62B28E7F}" dt="2021-12-14T18:07:10.568" v="49" actId="478"/>
          <ac:cxnSpMkLst>
            <pc:docMk/>
            <pc:sldMk cId="1049520792" sldId="281"/>
            <ac:cxnSpMk id="439" creationId="{00000000-0000-0000-0000-000000000000}"/>
          </ac:cxnSpMkLst>
        </pc:cxnChg>
      </pc:sldChg>
      <pc:sldChg chg="del">
        <pc:chgData name="Sian Harris" userId="c0df2758-d740-4b7f-88ff-8072a1e73049" providerId="ADAL" clId="{9837600E-0AB2-43A5-A9A9-827C62B28E7F}" dt="2021-12-14T18:08:07.225" v="51" actId="47"/>
        <pc:sldMkLst>
          <pc:docMk/>
          <pc:sldMk cId="0" sldId="288"/>
        </pc:sldMkLst>
      </pc:sldChg>
      <pc:sldChg chg="modSp mod">
        <pc:chgData name="Sian Harris" userId="c0df2758-d740-4b7f-88ff-8072a1e73049" providerId="ADAL" clId="{9837600E-0AB2-43A5-A9A9-827C62B28E7F}" dt="2021-12-14T18:08:22.571" v="59" actId="20577"/>
        <pc:sldMkLst>
          <pc:docMk/>
          <pc:sldMk cId="0" sldId="300"/>
        </pc:sldMkLst>
        <pc:spChg chg="mod">
          <ac:chgData name="Sian Harris" userId="c0df2758-d740-4b7f-88ff-8072a1e73049" providerId="ADAL" clId="{9837600E-0AB2-43A5-A9A9-827C62B28E7F}" dt="2021-12-14T18:08:22.571" v="59" actId="20577"/>
          <ac:spMkLst>
            <pc:docMk/>
            <pc:sldMk cId="0" sldId="300"/>
            <ac:spMk id="839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08:20.311" v="56" actId="14100"/>
          <ac:spMkLst>
            <pc:docMk/>
            <pc:sldMk cId="0" sldId="300"/>
            <ac:spMk id="840" creationId="{00000000-0000-0000-0000-000000000000}"/>
          </ac:spMkLst>
        </pc:spChg>
      </pc:sldChg>
      <pc:sldChg chg="add del">
        <pc:chgData name="Sian Harris" userId="c0df2758-d740-4b7f-88ff-8072a1e73049" providerId="ADAL" clId="{9837600E-0AB2-43A5-A9A9-827C62B28E7F}" dt="2021-12-14T17:55:21.447" v="5" actId="47"/>
        <pc:sldMkLst>
          <pc:docMk/>
          <pc:sldMk cId="0" sldId="302"/>
        </pc:sldMkLst>
      </pc:sldChg>
      <pc:sldChg chg="addSp delSp modSp mod delCm">
        <pc:chgData name="Sian Harris" userId="c0df2758-d740-4b7f-88ff-8072a1e73049" providerId="ADAL" clId="{9837600E-0AB2-43A5-A9A9-827C62B28E7F}" dt="2021-12-14T18:11:31.362" v="78" actId="1592"/>
        <pc:sldMkLst>
          <pc:docMk/>
          <pc:sldMk cId="0" sldId="303"/>
        </pc:sldMkLst>
        <pc:spChg chg="add mod">
          <ac:chgData name="Sian Harris" userId="c0df2758-d740-4b7f-88ff-8072a1e73049" providerId="ADAL" clId="{9837600E-0AB2-43A5-A9A9-827C62B28E7F}" dt="2021-12-14T17:55:33.667" v="6"/>
          <ac:spMkLst>
            <pc:docMk/>
            <pc:sldMk cId="0" sldId="303"/>
            <ac:spMk id="11" creationId="{16AD0EBB-868B-4894-B008-B7019704CD39}"/>
          </ac:spMkLst>
        </pc:spChg>
        <pc:spChg chg="mod">
          <ac:chgData name="Sian Harris" userId="c0df2758-d740-4b7f-88ff-8072a1e73049" providerId="ADAL" clId="{9837600E-0AB2-43A5-A9A9-827C62B28E7F}" dt="2021-12-14T18:10:01.884" v="62" actId="207"/>
          <ac:spMkLst>
            <pc:docMk/>
            <pc:sldMk cId="0" sldId="303"/>
            <ac:spMk id="171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10:41.704" v="70" actId="1076"/>
          <ac:picMkLst>
            <pc:docMk/>
            <pc:sldMk cId="0" sldId="303"/>
            <ac:picMk id="3" creationId="{37133DC9-08F5-4F1A-90F9-88B2D46521F1}"/>
          </ac:picMkLst>
        </pc:picChg>
        <pc:picChg chg="add mod">
          <ac:chgData name="Sian Harris" userId="c0df2758-d740-4b7f-88ff-8072a1e73049" providerId="ADAL" clId="{9837600E-0AB2-43A5-A9A9-827C62B28E7F}" dt="2021-12-14T17:55:33.667" v="6"/>
          <ac:picMkLst>
            <pc:docMk/>
            <pc:sldMk cId="0" sldId="303"/>
            <ac:picMk id="12" creationId="{26ACEB58-2311-4D66-B84F-5A35FBE05769}"/>
          </ac:picMkLst>
        </pc:picChg>
        <pc:picChg chg="add mod">
          <ac:chgData name="Sian Harris" userId="c0df2758-d740-4b7f-88ff-8072a1e73049" providerId="ADAL" clId="{9837600E-0AB2-43A5-A9A9-827C62B28E7F}" dt="2021-12-14T17:55:33.667" v="6"/>
          <ac:picMkLst>
            <pc:docMk/>
            <pc:sldMk cId="0" sldId="303"/>
            <ac:picMk id="13" creationId="{91D2A2D2-823A-4884-A392-78CAF640AAD3}"/>
          </ac:picMkLst>
        </pc:picChg>
        <pc:picChg chg="add mod">
          <ac:chgData name="Sian Harris" userId="c0df2758-d740-4b7f-88ff-8072a1e73049" providerId="ADAL" clId="{9837600E-0AB2-43A5-A9A9-827C62B28E7F}" dt="2021-12-14T17:55:33.667" v="6"/>
          <ac:picMkLst>
            <pc:docMk/>
            <pc:sldMk cId="0" sldId="303"/>
            <ac:picMk id="15" creationId="{4DB45F99-4AC5-4BA4-B426-BFF11B13040F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48.813" v="18" actId="478"/>
          <ac:picMkLst>
            <pc:docMk/>
            <pc:sldMk cId="0" sldId="303"/>
            <ac:picMk id="179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33.667" v="6"/>
          <ac:cxnSpMkLst>
            <pc:docMk/>
            <pc:sldMk cId="0" sldId="303"/>
            <ac:cxnSpMk id="14" creationId="{9290669D-8C23-44B1-A32F-EA92D32B4ECD}"/>
          </ac:cxnSpMkLst>
        </pc:cxnChg>
        <pc:cxnChg chg="del">
          <ac:chgData name="Sian Harris" userId="c0df2758-d740-4b7f-88ff-8072a1e73049" providerId="ADAL" clId="{9837600E-0AB2-43A5-A9A9-827C62B28E7F}" dt="2021-12-14T17:56:48.813" v="18" actId="478"/>
          <ac:cxnSpMkLst>
            <pc:docMk/>
            <pc:sldMk cId="0" sldId="303"/>
            <ac:cxnSpMk id="172" creationId="{00000000-0000-0000-0000-000000000000}"/>
          </ac:cxnSpMkLst>
        </pc:cxnChg>
      </pc:sldChg>
      <pc:sldChg chg="addSp delSp modSp mod delCm">
        <pc:chgData name="Sian Harris" userId="c0df2758-d740-4b7f-88ff-8072a1e73049" providerId="ADAL" clId="{9837600E-0AB2-43A5-A9A9-827C62B28E7F}" dt="2021-12-14T18:19:26.011" v="142" actId="20577"/>
        <pc:sldMkLst>
          <pc:docMk/>
          <pc:sldMk cId="0" sldId="304"/>
        </pc:sldMkLst>
        <pc:spChg chg="add mod">
          <ac:chgData name="Sian Harris" userId="c0df2758-d740-4b7f-88ff-8072a1e73049" providerId="ADAL" clId="{9837600E-0AB2-43A5-A9A9-827C62B28E7F}" dt="2021-12-14T18:19:26.011" v="142" actId="20577"/>
          <ac:spMkLst>
            <pc:docMk/>
            <pc:sldMk cId="0" sldId="304"/>
            <ac:spMk id="11" creationId="{E180DB78-E1EA-464A-BDEB-F32F5E78C881}"/>
          </ac:spMkLst>
        </pc:spChg>
        <pc:spChg chg="mod">
          <ac:chgData name="Sian Harris" userId="c0df2758-d740-4b7f-88ff-8072a1e73049" providerId="ADAL" clId="{9837600E-0AB2-43A5-A9A9-827C62B28E7F}" dt="2021-12-14T18:10:56.037" v="72" actId="207"/>
          <ac:spMkLst>
            <pc:docMk/>
            <pc:sldMk cId="0" sldId="304"/>
            <ac:spMk id="185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8:11:17.418" v="76" actId="1076"/>
          <ac:picMkLst>
            <pc:docMk/>
            <pc:sldMk cId="0" sldId="304"/>
            <ac:picMk id="3" creationId="{5F9681D3-3255-41F3-899C-574B8D739FB9}"/>
          </ac:picMkLst>
        </pc:picChg>
        <pc:picChg chg="add mod">
          <ac:chgData name="Sian Harris" userId="c0df2758-d740-4b7f-88ff-8072a1e73049" providerId="ADAL" clId="{9837600E-0AB2-43A5-A9A9-827C62B28E7F}" dt="2021-12-14T17:55:34.763" v="7"/>
          <ac:picMkLst>
            <pc:docMk/>
            <pc:sldMk cId="0" sldId="304"/>
            <ac:picMk id="12" creationId="{0ADA8DA0-BF8E-44ED-AB07-8F18F5CC5110}"/>
          </ac:picMkLst>
        </pc:picChg>
        <pc:picChg chg="add mod">
          <ac:chgData name="Sian Harris" userId="c0df2758-d740-4b7f-88ff-8072a1e73049" providerId="ADAL" clId="{9837600E-0AB2-43A5-A9A9-827C62B28E7F}" dt="2021-12-14T17:55:34.763" v="7"/>
          <ac:picMkLst>
            <pc:docMk/>
            <pc:sldMk cId="0" sldId="304"/>
            <ac:picMk id="13" creationId="{B1456C9B-CE13-419B-9AF5-D82C41C29211}"/>
          </ac:picMkLst>
        </pc:picChg>
        <pc:picChg chg="add mod">
          <ac:chgData name="Sian Harris" userId="c0df2758-d740-4b7f-88ff-8072a1e73049" providerId="ADAL" clId="{9837600E-0AB2-43A5-A9A9-827C62B28E7F}" dt="2021-12-14T17:55:34.763" v="7"/>
          <ac:picMkLst>
            <pc:docMk/>
            <pc:sldMk cId="0" sldId="304"/>
            <ac:picMk id="15" creationId="{4E77A9ED-7553-47EA-876C-3E9724BD9E5B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8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8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8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9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9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9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58.924" v="19" actId="478"/>
          <ac:picMkLst>
            <pc:docMk/>
            <pc:sldMk cId="0" sldId="304"/>
            <ac:picMk id="193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34.763" v="7"/>
          <ac:cxnSpMkLst>
            <pc:docMk/>
            <pc:sldMk cId="0" sldId="304"/>
            <ac:cxnSpMk id="14" creationId="{1FD33D98-DAE0-41A3-AA1D-4DED4A9F25C6}"/>
          </ac:cxnSpMkLst>
        </pc:cxnChg>
        <pc:cxnChg chg="del">
          <ac:chgData name="Sian Harris" userId="c0df2758-d740-4b7f-88ff-8072a1e73049" providerId="ADAL" clId="{9837600E-0AB2-43A5-A9A9-827C62B28E7F}" dt="2021-12-14T17:56:58.924" v="19" actId="478"/>
          <ac:cxnSpMkLst>
            <pc:docMk/>
            <pc:sldMk cId="0" sldId="304"/>
            <ac:cxnSpMk id="186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19:30.921" v="144" actId="20577"/>
        <pc:sldMkLst>
          <pc:docMk/>
          <pc:sldMk cId="0" sldId="305"/>
        </pc:sldMkLst>
        <pc:spChg chg="add mod">
          <ac:chgData name="Sian Harris" userId="c0df2758-d740-4b7f-88ff-8072a1e73049" providerId="ADAL" clId="{9837600E-0AB2-43A5-A9A9-827C62B28E7F}" dt="2021-12-14T18:19:30.921" v="144" actId="20577"/>
          <ac:spMkLst>
            <pc:docMk/>
            <pc:sldMk cId="0" sldId="305"/>
            <ac:spMk id="12" creationId="{B956CC3D-3FFF-4AE4-A0B0-92C05CACDEE0}"/>
          </ac:spMkLst>
        </pc:spChg>
        <pc:spChg chg="mod">
          <ac:chgData name="Sian Harris" userId="c0df2758-d740-4b7f-88ff-8072a1e73049" providerId="ADAL" clId="{9837600E-0AB2-43A5-A9A9-827C62B28E7F}" dt="2021-12-14T18:11:47.380" v="81" actId="207"/>
          <ac:spMkLst>
            <pc:docMk/>
            <pc:sldMk cId="0" sldId="305"/>
            <ac:spMk id="199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1:43.921" v="80" actId="1076"/>
          <ac:spMkLst>
            <pc:docMk/>
            <pc:sldMk cId="0" sldId="305"/>
            <ac:spMk id="208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5:36.506" v="8"/>
          <ac:picMkLst>
            <pc:docMk/>
            <pc:sldMk cId="0" sldId="305"/>
            <ac:picMk id="13" creationId="{0757A077-5D4B-4457-8BEF-56459CC264AF}"/>
          </ac:picMkLst>
        </pc:picChg>
        <pc:picChg chg="add mod">
          <ac:chgData name="Sian Harris" userId="c0df2758-d740-4b7f-88ff-8072a1e73049" providerId="ADAL" clId="{9837600E-0AB2-43A5-A9A9-827C62B28E7F}" dt="2021-12-14T17:55:36.506" v="8"/>
          <ac:picMkLst>
            <pc:docMk/>
            <pc:sldMk cId="0" sldId="305"/>
            <ac:picMk id="14" creationId="{8074664D-39BC-489C-9BC0-103E69EC6934}"/>
          </ac:picMkLst>
        </pc:picChg>
        <pc:picChg chg="add mod">
          <ac:chgData name="Sian Harris" userId="c0df2758-d740-4b7f-88ff-8072a1e73049" providerId="ADAL" clId="{9837600E-0AB2-43A5-A9A9-827C62B28E7F}" dt="2021-12-14T17:55:36.506" v="8"/>
          <ac:picMkLst>
            <pc:docMk/>
            <pc:sldMk cId="0" sldId="305"/>
            <ac:picMk id="16" creationId="{739E87C0-FF17-48BB-AAC9-DA75C2F3D5AD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07.717" v="20" actId="478"/>
          <ac:picMkLst>
            <pc:docMk/>
            <pc:sldMk cId="0" sldId="305"/>
            <ac:picMk id="207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36.506" v="8"/>
          <ac:cxnSpMkLst>
            <pc:docMk/>
            <pc:sldMk cId="0" sldId="305"/>
            <ac:cxnSpMk id="15" creationId="{59587F15-7BC6-45F8-941E-EC67276FAB78}"/>
          </ac:cxnSpMkLst>
        </pc:cxnChg>
        <pc:cxnChg chg="del">
          <ac:chgData name="Sian Harris" userId="c0df2758-d740-4b7f-88ff-8072a1e73049" providerId="ADAL" clId="{9837600E-0AB2-43A5-A9A9-827C62B28E7F}" dt="2021-12-14T17:57:07.717" v="20" actId="478"/>
          <ac:cxnSpMkLst>
            <pc:docMk/>
            <pc:sldMk cId="0" sldId="305"/>
            <ac:cxnSpMk id="200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19:35.493" v="146" actId="20577"/>
        <pc:sldMkLst>
          <pc:docMk/>
          <pc:sldMk cId="0" sldId="306"/>
        </pc:sldMkLst>
        <pc:spChg chg="add mod">
          <ac:chgData name="Sian Harris" userId="c0df2758-d740-4b7f-88ff-8072a1e73049" providerId="ADAL" clId="{9837600E-0AB2-43A5-A9A9-827C62B28E7F}" dt="2021-12-14T18:19:35.493" v="146" actId="20577"/>
          <ac:spMkLst>
            <pc:docMk/>
            <pc:sldMk cId="0" sldId="306"/>
            <ac:spMk id="13" creationId="{EB9263A8-8D10-410E-A67C-B96A7331732F}"/>
          </ac:spMkLst>
        </pc:spChg>
        <pc:spChg chg="mod">
          <ac:chgData name="Sian Harris" userId="c0df2758-d740-4b7f-88ff-8072a1e73049" providerId="ADAL" clId="{9837600E-0AB2-43A5-A9A9-827C62B28E7F}" dt="2021-12-14T18:12:12.520" v="85" actId="1076"/>
          <ac:spMkLst>
            <pc:docMk/>
            <pc:sldMk cId="0" sldId="306"/>
            <ac:spMk id="16" creationId="{5D6D5E52-A877-487C-A50A-A232E7F28998}"/>
          </ac:spMkLst>
        </pc:spChg>
        <pc:spChg chg="mod">
          <ac:chgData name="Sian Harris" userId="c0df2758-d740-4b7f-88ff-8072a1e73049" providerId="ADAL" clId="{9837600E-0AB2-43A5-A9A9-827C62B28E7F}" dt="2021-12-14T18:12:34.686" v="86" actId="207"/>
          <ac:spMkLst>
            <pc:docMk/>
            <pc:sldMk cId="0" sldId="306"/>
            <ac:spMk id="214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5:37.996" v="9"/>
          <ac:picMkLst>
            <pc:docMk/>
            <pc:sldMk cId="0" sldId="306"/>
            <ac:picMk id="14" creationId="{6C3BDC40-3E23-4EC7-9037-A7426783BB2D}"/>
          </ac:picMkLst>
        </pc:picChg>
        <pc:picChg chg="add mod">
          <ac:chgData name="Sian Harris" userId="c0df2758-d740-4b7f-88ff-8072a1e73049" providerId="ADAL" clId="{9837600E-0AB2-43A5-A9A9-827C62B28E7F}" dt="2021-12-14T17:55:37.996" v="9"/>
          <ac:picMkLst>
            <pc:docMk/>
            <pc:sldMk cId="0" sldId="306"/>
            <ac:picMk id="15" creationId="{B3C941F0-AA59-4751-808F-78E67B256187}"/>
          </ac:picMkLst>
        </pc:picChg>
        <pc:picChg chg="add mod">
          <ac:chgData name="Sian Harris" userId="c0df2758-d740-4b7f-88ff-8072a1e73049" providerId="ADAL" clId="{9837600E-0AB2-43A5-A9A9-827C62B28E7F}" dt="2021-12-14T17:55:37.996" v="9"/>
          <ac:picMkLst>
            <pc:docMk/>
            <pc:sldMk cId="0" sldId="306"/>
            <ac:picMk id="18" creationId="{A68B86DE-4687-4057-9D63-1EBB0626319C}"/>
          </ac:picMkLst>
        </pc:picChg>
        <pc:picChg chg="del mod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1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1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1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1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2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2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7:15.041" v="22" actId="478"/>
          <ac:picMkLst>
            <pc:docMk/>
            <pc:sldMk cId="0" sldId="306"/>
            <ac:picMk id="222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37.996" v="9"/>
          <ac:cxnSpMkLst>
            <pc:docMk/>
            <pc:sldMk cId="0" sldId="306"/>
            <ac:cxnSpMk id="17" creationId="{5844A24C-3DB7-4F53-BE1A-2DD67CF00624}"/>
          </ac:cxnSpMkLst>
        </pc:cxnChg>
        <pc:cxnChg chg="del mod">
          <ac:chgData name="Sian Harris" userId="c0df2758-d740-4b7f-88ff-8072a1e73049" providerId="ADAL" clId="{9837600E-0AB2-43A5-A9A9-827C62B28E7F}" dt="2021-12-14T17:57:15.041" v="22" actId="478"/>
          <ac:cxnSpMkLst>
            <pc:docMk/>
            <pc:sldMk cId="0" sldId="306"/>
            <ac:cxnSpMk id="215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19:40.121" v="148" actId="20577"/>
        <pc:sldMkLst>
          <pc:docMk/>
          <pc:sldMk cId="0" sldId="307"/>
        </pc:sldMkLst>
        <pc:spChg chg="add mod">
          <ac:chgData name="Sian Harris" userId="c0df2758-d740-4b7f-88ff-8072a1e73049" providerId="ADAL" clId="{9837600E-0AB2-43A5-A9A9-827C62B28E7F}" dt="2021-12-14T18:19:40.121" v="148" actId="20577"/>
          <ac:spMkLst>
            <pc:docMk/>
            <pc:sldMk cId="0" sldId="307"/>
            <ac:spMk id="12" creationId="{15171A02-02F5-4C93-98EF-ED0D9583387D}"/>
          </ac:spMkLst>
        </pc:spChg>
        <pc:spChg chg="mod">
          <ac:chgData name="Sian Harris" userId="c0df2758-d740-4b7f-88ff-8072a1e73049" providerId="ADAL" clId="{9837600E-0AB2-43A5-A9A9-827C62B28E7F}" dt="2021-12-14T18:12:48.550" v="88" actId="207"/>
          <ac:spMkLst>
            <pc:docMk/>
            <pc:sldMk cId="0" sldId="307"/>
            <ac:spMk id="229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5:39.595" v="10"/>
          <ac:picMkLst>
            <pc:docMk/>
            <pc:sldMk cId="0" sldId="307"/>
            <ac:picMk id="13" creationId="{572053A9-ED46-4A72-8456-55EAE662D575}"/>
          </ac:picMkLst>
        </pc:picChg>
        <pc:picChg chg="add mod">
          <ac:chgData name="Sian Harris" userId="c0df2758-d740-4b7f-88ff-8072a1e73049" providerId="ADAL" clId="{9837600E-0AB2-43A5-A9A9-827C62B28E7F}" dt="2021-12-14T17:55:39.595" v="10"/>
          <ac:picMkLst>
            <pc:docMk/>
            <pc:sldMk cId="0" sldId="307"/>
            <ac:picMk id="14" creationId="{C414B417-7E00-477F-B074-E6B68A3C0EC5}"/>
          </ac:picMkLst>
        </pc:picChg>
        <pc:picChg chg="add mod">
          <ac:chgData name="Sian Harris" userId="c0df2758-d740-4b7f-88ff-8072a1e73049" providerId="ADAL" clId="{9837600E-0AB2-43A5-A9A9-827C62B28E7F}" dt="2021-12-14T17:55:39.595" v="10"/>
          <ac:picMkLst>
            <pc:docMk/>
            <pc:sldMk cId="0" sldId="307"/>
            <ac:picMk id="16" creationId="{DA8AD3C8-125B-46D2-AD7C-8BDADE88D71C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2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3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4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5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35.308" v="17" actId="478"/>
          <ac:picMkLst>
            <pc:docMk/>
            <pc:sldMk cId="0" sldId="307"/>
            <ac:picMk id="237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39.595" v="10"/>
          <ac:cxnSpMkLst>
            <pc:docMk/>
            <pc:sldMk cId="0" sldId="307"/>
            <ac:cxnSpMk id="15" creationId="{D64F937A-79BF-4286-A841-E022764F9156}"/>
          </ac:cxnSpMkLst>
        </pc:cxnChg>
        <pc:cxnChg chg="del">
          <ac:chgData name="Sian Harris" userId="c0df2758-d740-4b7f-88ff-8072a1e73049" providerId="ADAL" clId="{9837600E-0AB2-43A5-A9A9-827C62B28E7F}" dt="2021-12-14T17:56:35.308" v="17" actId="478"/>
          <ac:cxnSpMkLst>
            <pc:docMk/>
            <pc:sldMk cId="0" sldId="307"/>
            <ac:cxnSpMk id="230" creationId="{00000000-0000-0000-0000-000000000000}"/>
          </ac:cxnSpMkLst>
        </pc:cxnChg>
      </pc:sldChg>
      <pc:sldChg chg="addSp delSp modSp mod">
        <pc:chgData name="Sian Harris" userId="c0df2758-d740-4b7f-88ff-8072a1e73049" providerId="ADAL" clId="{9837600E-0AB2-43A5-A9A9-827C62B28E7F}" dt="2021-12-14T18:20:48.017" v="150" actId="20577"/>
        <pc:sldMkLst>
          <pc:docMk/>
          <pc:sldMk cId="0" sldId="308"/>
        </pc:sldMkLst>
        <pc:spChg chg="add mod">
          <ac:chgData name="Sian Harris" userId="c0df2758-d740-4b7f-88ff-8072a1e73049" providerId="ADAL" clId="{9837600E-0AB2-43A5-A9A9-827C62B28E7F}" dt="2021-12-14T18:20:48.017" v="150" actId="20577"/>
          <ac:spMkLst>
            <pc:docMk/>
            <pc:sldMk cId="0" sldId="308"/>
            <ac:spMk id="12" creationId="{29065F3C-CFD5-498D-A021-5241D8C771A0}"/>
          </ac:spMkLst>
        </pc:spChg>
        <pc:spChg chg="mod">
          <ac:chgData name="Sian Harris" userId="c0df2758-d740-4b7f-88ff-8072a1e73049" providerId="ADAL" clId="{9837600E-0AB2-43A5-A9A9-827C62B28E7F}" dt="2021-12-14T18:13:05.861" v="91" actId="207"/>
          <ac:spMkLst>
            <pc:docMk/>
            <pc:sldMk cId="0" sldId="308"/>
            <ac:spMk id="244" creationId="{00000000-0000-0000-0000-000000000000}"/>
          </ac:spMkLst>
        </pc:spChg>
        <pc:spChg chg="mod">
          <ac:chgData name="Sian Harris" userId="c0df2758-d740-4b7f-88ff-8072a1e73049" providerId="ADAL" clId="{9837600E-0AB2-43A5-A9A9-827C62B28E7F}" dt="2021-12-14T18:13:02.385" v="90" actId="1076"/>
          <ac:spMkLst>
            <pc:docMk/>
            <pc:sldMk cId="0" sldId="308"/>
            <ac:spMk id="253" creationId="{00000000-0000-0000-0000-000000000000}"/>
          </ac:spMkLst>
        </pc:spChg>
        <pc:picChg chg="add mod">
          <ac:chgData name="Sian Harris" userId="c0df2758-d740-4b7f-88ff-8072a1e73049" providerId="ADAL" clId="{9837600E-0AB2-43A5-A9A9-827C62B28E7F}" dt="2021-12-14T17:55:41.278" v="11"/>
          <ac:picMkLst>
            <pc:docMk/>
            <pc:sldMk cId="0" sldId="308"/>
            <ac:picMk id="13" creationId="{48962E20-51C1-46AB-9AA8-413905615B58}"/>
          </ac:picMkLst>
        </pc:picChg>
        <pc:picChg chg="add mod">
          <ac:chgData name="Sian Harris" userId="c0df2758-d740-4b7f-88ff-8072a1e73049" providerId="ADAL" clId="{9837600E-0AB2-43A5-A9A9-827C62B28E7F}" dt="2021-12-14T17:55:41.278" v="11"/>
          <ac:picMkLst>
            <pc:docMk/>
            <pc:sldMk cId="0" sldId="308"/>
            <ac:picMk id="14" creationId="{EEBB7116-B799-41E5-9584-EBD7E56EE868}"/>
          </ac:picMkLst>
        </pc:picChg>
        <pc:picChg chg="add mod">
          <ac:chgData name="Sian Harris" userId="c0df2758-d740-4b7f-88ff-8072a1e73049" providerId="ADAL" clId="{9837600E-0AB2-43A5-A9A9-827C62B28E7F}" dt="2021-12-14T17:55:41.278" v="11"/>
          <ac:picMkLst>
            <pc:docMk/>
            <pc:sldMk cId="0" sldId="308"/>
            <ac:picMk id="16" creationId="{39643D74-B350-4D28-9D21-5C72FEBB14A1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46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47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48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49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50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51" creationId="{00000000-0000-0000-0000-000000000000}"/>
          </ac:picMkLst>
        </pc:picChg>
        <pc:picChg chg="del">
          <ac:chgData name="Sian Harris" userId="c0df2758-d740-4b7f-88ff-8072a1e73049" providerId="ADAL" clId="{9837600E-0AB2-43A5-A9A9-827C62B28E7F}" dt="2021-12-14T17:56:24.931" v="16" actId="478"/>
          <ac:picMkLst>
            <pc:docMk/>
            <pc:sldMk cId="0" sldId="308"/>
            <ac:picMk id="252" creationId="{00000000-0000-0000-0000-000000000000}"/>
          </ac:picMkLst>
        </pc:picChg>
        <pc:cxnChg chg="add mod">
          <ac:chgData name="Sian Harris" userId="c0df2758-d740-4b7f-88ff-8072a1e73049" providerId="ADAL" clId="{9837600E-0AB2-43A5-A9A9-827C62B28E7F}" dt="2021-12-14T17:55:41.278" v="11"/>
          <ac:cxnSpMkLst>
            <pc:docMk/>
            <pc:sldMk cId="0" sldId="308"/>
            <ac:cxnSpMk id="15" creationId="{FAD9A82B-95AC-4292-BF46-2D48F84BACF1}"/>
          </ac:cxnSpMkLst>
        </pc:cxnChg>
        <pc:cxnChg chg="del">
          <ac:chgData name="Sian Harris" userId="c0df2758-d740-4b7f-88ff-8072a1e73049" providerId="ADAL" clId="{9837600E-0AB2-43A5-A9A9-827C62B28E7F}" dt="2021-12-14T17:56:24.931" v="16" actId="478"/>
          <ac:cxnSpMkLst>
            <pc:docMk/>
            <pc:sldMk cId="0" sldId="308"/>
            <ac:cxnSpMk id="245" creationId="{00000000-0000-0000-0000-000000000000}"/>
          </ac:cxnSpMkLst>
        </pc:cxnChg>
      </pc:sldChg>
      <pc:sldChg chg="del">
        <pc:chgData name="Sian Harris" userId="c0df2758-d740-4b7f-88ff-8072a1e73049" providerId="ADAL" clId="{9837600E-0AB2-43A5-A9A9-827C62B28E7F}" dt="2021-12-14T17:54:32.883" v="0" actId="47"/>
        <pc:sldMkLst>
          <pc:docMk/>
          <pc:sldMk cId="1290721587" sldId="30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dc27d1db17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7" name="Google Shape;167;gdc27d1db1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31576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6" name="Google Shape;286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7" name="Google Shape;287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2" name="Google Shape;302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0" name="Google Shape;390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1" name="Google Shape;391;p4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5" name="Google Shape;405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6" name="Google Shape;406;p4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0" name="Google Shape;420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1" name="Google Shape;421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0" name="Google Shape;420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1" name="Google Shape;421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14634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0" name="Google Shape;420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1" name="Google Shape;421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33298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0" name="Google Shape;420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1" name="Google Shape;421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372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0" name="Google Shape;420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1" name="Google Shape;421;p4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6368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7" name="Google Shape;317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7" name="Google Shape;317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53332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1" name="Google Shape;331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2" name="Google Shape;332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5" name="Google Shape;435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6" name="Google Shape;436;p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5" name="Google Shape;435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6" name="Google Shape;436;p4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40339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6" name="Google Shape;836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7" name="Google Shape;837;p5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3" name="Google Shape;183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7" name="Google Shape;19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1" name="Google Shape;21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2" name="Google Shape;242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7" name="Google Shape;257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1" name="Google Shape;271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2" name="Google Shape;272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6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7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5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5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5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8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58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5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5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0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0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1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2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2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52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52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5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5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55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55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5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6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56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5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11" Type="http://schemas.openxmlformats.org/officeDocument/2006/relationships/image" Target="../media/image3.png"/><Relationship Id="rId5" Type="http://schemas.openxmlformats.org/officeDocument/2006/relationships/image" Target="../media/image8.jp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dc27d1db17_1_0"/>
          <p:cNvSpPr txBox="1">
            <a:spLocks noGrp="1"/>
          </p:cNvSpPr>
          <p:nvPr>
            <p:ph type="ctrTitle"/>
          </p:nvPr>
        </p:nvSpPr>
        <p:spPr>
          <a:xfrm>
            <a:off x="200721" y="998441"/>
            <a:ext cx="8753707" cy="2224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6000"/>
              <a:buFont typeface="Georgia"/>
              <a:buNone/>
            </a:pPr>
            <a:r>
              <a:rPr lang="en-GB" sz="5400" dirty="0">
                <a:solidFill>
                  <a:srgbClr val="E81409"/>
                </a:solidFill>
                <a:highlight>
                  <a:srgbClr val="FFFFFF"/>
                </a:highlight>
                <a:latin typeface="Georgia"/>
                <a:ea typeface="Georgia"/>
                <a:cs typeface="Georgia"/>
                <a:sym typeface="Georgia"/>
              </a:rPr>
              <a:t>Programme Alignment – Profiling the ideal graduate</a:t>
            </a:r>
            <a:endParaRPr sz="54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77DC7B-68CC-4ADC-BA35-CDD3D87B7AC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1C48CB60-AFBB-4D9E-B354-8687DC10C9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28356966-B005-4926-B448-69C9F80232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5219" y="5992427"/>
            <a:ext cx="1220143" cy="715673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609E5A8-A359-4EBA-979B-6160D72AA6CD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00BF401C-FB9B-490D-B1C8-461DDB39AAD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5247" b="5247"/>
          <a:stretch/>
        </p:blipFill>
        <p:spPr>
          <a:xfrm>
            <a:off x="2254220" y="3634890"/>
            <a:ext cx="4635558" cy="237044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0E71548-B13E-442A-B77B-601236C687EA}"/>
              </a:ext>
            </a:extLst>
          </p:cNvPr>
          <p:cNvSpPr/>
          <p:nvPr/>
        </p:nvSpPr>
        <p:spPr>
          <a:xfrm>
            <a:off x="46355" y="6211230"/>
            <a:ext cx="1769806" cy="662920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4000" dirty="0">
                <a:solidFill>
                  <a:schemeClr val="bg1"/>
                </a:solidFill>
              </a:rPr>
              <a:t>DAY 1</a:t>
            </a:r>
          </a:p>
        </p:txBody>
      </p:sp>
    </p:spTree>
    <p:extLst>
      <p:ext uri="{BB962C8B-B14F-4D97-AF65-F5344CB8AC3E}">
        <p14:creationId xmlns:p14="http://schemas.microsoft.com/office/powerpoint/2010/main" val="2203100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4"/>
          <p:cNvSpPr txBox="1">
            <a:spLocks noGrp="1"/>
          </p:cNvSpPr>
          <p:nvPr>
            <p:ph type="title"/>
          </p:nvPr>
        </p:nvSpPr>
        <p:spPr>
          <a:xfrm>
            <a:off x="628650" y="1094286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Internal stakeholder feedback: Pre-presentation reflections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8" name="Google Shape;298;p34"/>
          <p:cNvSpPr txBox="1">
            <a:spLocks noGrp="1"/>
          </p:cNvSpPr>
          <p:nvPr>
            <p:ph type="body" idx="1"/>
          </p:nvPr>
        </p:nvSpPr>
        <p:spPr>
          <a:xfrm>
            <a:off x="628650" y="2241170"/>
            <a:ext cx="7886700" cy="3771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Based on feedback you have received from current and former students: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sz="24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elements of your course/s are working well in terms of equipping your students for the world of work?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sz="24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elements of your course/s could be improved in terms of equipping your students for the world of work?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endParaRPr sz="2400"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3F31D4-2603-4D0D-92FE-D7F334050E29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1.10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98E6A317-4326-4142-9793-7E5B4554B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E4F64A23-023D-4A2A-A3D8-7C41AA4D7B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A38E335-7CC8-4343-8654-A93EBBCFC751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5041F167-287A-4515-A79E-E25315EF4D0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5"/>
          <p:cNvSpPr txBox="1">
            <a:spLocks noGrp="1"/>
          </p:cNvSpPr>
          <p:nvPr>
            <p:ph type="title"/>
          </p:nvPr>
        </p:nvSpPr>
        <p:spPr>
          <a:xfrm>
            <a:off x="628649" y="1145573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Group reflections on internal stakeholder feedback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3" name="Google Shape;313;p35"/>
          <p:cNvSpPr txBox="1">
            <a:spLocks noGrp="1"/>
          </p:cNvSpPr>
          <p:nvPr>
            <p:ph type="body" idx="1"/>
          </p:nvPr>
        </p:nvSpPr>
        <p:spPr>
          <a:xfrm>
            <a:off x="628649" y="2217461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is working well and what is not working well in terms of preparing both female and male students for the world of work?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Are there any differences in feedback from female and male stakeholders/students? If so, what are these?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skills, competencies and habits of mind are your university currently imparting to students that should be maintained?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skills, competencies and habits of mind that students require are currently not being imparted by your university?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None/>
            </a:pPr>
            <a:endParaRPr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F4A6ED-B14C-4467-98B2-4A7FF397C48A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1.11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D3FF72B6-5398-4664-82A2-D8BF61ABB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C38F8DA4-A7E0-4ABA-8A42-0D65E10F17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6270A67-525F-4A81-8834-EC009B2DF3E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61F0C67F-C164-4F1E-A1CB-1B99BBD77C9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1"/>
          <p:cNvSpPr txBox="1">
            <a:spLocks noGrp="1"/>
          </p:cNvSpPr>
          <p:nvPr>
            <p:ph type="title"/>
          </p:nvPr>
        </p:nvSpPr>
        <p:spPr>
          <a:xfrm>
            <a:off x="628650" y="798544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How the university promotes itself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02" name="Google Shape;402;p41"/>
          <p:cNvSpPr txBox="1">
            <a:spLocks noGrp="1"/>
          </p:cNvSpPr>
          <p:nvPr>
            <p:ph type="body" idx="1"/>
          </p:nvPr>
        </p:nvSpPr>
        <p:spPr>
          <a:xfrm>
            <a:off x="628650" y="1764639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Individual reflection</a:t>
            </a:r>
          </a:p>
          <a:p>
            <a:pPr indent="-457200">
              <a:buSzPts val="3395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If you were a prospective student, what would you expect from the university based on the promotional materials displayed around the room?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sym typeface="Georgia"/>
              </a:rPr>
              <a:t>How do these expectations fit with the vision and mission of the university?</a:t>
            </a:r>
            <a:endParaRPr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126E12D-06C3-428C-85FF-8E17DB1E231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1.12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83275CF1-7C7F-418F-A54E-4F3A33489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19FF2AA4-3878-48D4-BC41-8E1D8A885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1E024C3-68C6-49DE-8225-8288D1BB908E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BECE806E-ECCE-4EE9-A288-40697169EBD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2"/>
          <p:cNvSpPr txBox="1">
            <a:spLocks noGrp="1"/>
          </p:cNvSpPr>
          <p:nvPr>
            <p:ph type="title"/>
          </p:nvPr>
        </p:nvSpPr>
        <p:spPr>
          <a:xfrm>
            <a:off x="628649" y="923927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How the university promotes itself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17" name="Google Shape;417;p42"/>
          <p:cNvSpPr txBox="1">
            <a:spLocks noGrp="1"/>
          </p:cNvSpPr>
          <p:nvPr>
            <p:ph type="body" idx="1"/>
          </p:nvPr>
        </p:nvSpPr>
        <p:spPr>
          <a:xfrm>
            <a:off x="628649" y="1784159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In groups:</a:t>
            </a:r>
          </a:p>
          <a:p>
            <a:pPr indent="-457200">
              <a:buSzPts val="3395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Question 1: If you were a prospective female student, what would you expect from the university based on the promotional materials shared?</a:t>
            </a:r>
          </a:p>
          <a:p>
            <a:pPr indent="-457200">
              <a:buSzPts val="3395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Question 2: If you were a prospective male student, what would you expect from the university based on the promotional materials shared?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D2B7FD-85AA-4863-B12D-B78ECF39B275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1.13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7FD53A5-598D-48D8-BC46-48A7591FB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EE34A44F-2FAD-4A94-B27D-0BEA4036CA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93CE5B1-CE76-4689-BBDD-21EC3C77F73F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2E3F931D-7646-43EF-8553-C45C1DA62F6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>
            <a:spLocks noGrp="1"/>
          </p:cNvSpPr>
          <p:nvPr>
            <p:ph type="title"/>
          </p:nvPr>
        </p:nvSpPr>
        <p:spPr>
          <a:xfrm>
            <a:off x="628649" y="969670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How the university promotes itself - reflections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2" name="Google Shape;432;p43"/>
          <p:cNvSpPr txBox="1">
            <a:spLocks noGrp="1"/>
          </p:cNvSpPr>
          <p:nvPr>
            <p:ph type="body" idx="1"/>
          </p:nvPr>
        </p:nvSpPr>
        <p:spPr>
          <a:xfrm>
            <a:off x="628649" y="1898220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15265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GB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Thinking back to the start of the session:</a:t>
            </a:r>
            <a:endParaRPr lang="en-US" dirty="0"/>
          </a:p>
          <a:p>
            <a:pPr marL="672465" indent="-457200">
              <a:buSzPts val="3395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Question 1: Did your expectations change when you considered the promotional materials as a prospective female student? If so, how?</a:t>
            </a:r>
            <a:endParaRPr lang="en-GB" dirty="0">
              <a:solidFill>
                <a:srgbClr val="7F7F7F"/>
              </a:solidFill>
              <a:latin typeface="Georgia"/>
              <a:ea typeface="Georgia"/>
              <a:cs typeface="Georgia"/>
            </a:endParaRPr>
          </a:p>
          <a:p>
            <a:pPr marL="672465" indent="-457200">
              <a:buSzPts val="3395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Question 2: Did your expectations change when you considered the promotional materials as a prospective male student? If so, how?</a:t>
            </a:r>
            <a:endParaRPr lang="en-GB" dirty="0">
              <a:solidFill>
                <a:srgbClr val="7F7F7F"/>
              </a:solidFill>
              <a:latin typeface="Georgia"/>
              <a:ea typeface="Georgia"/>
              <a:cs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1925220-81E5-4343-9023-101C0C067FEA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1.14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2CBF9FB-DC57-4ACE-BA85-CFC66EDBA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28A20346-A4B3-46D7-A564-038EEE62D7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257615-4A91-42A5-B187-A55AE71E84F8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595008C-B502-4680-BB35-7C9DA483A1D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>
            <a:spLocks noGrp="1"/>
          </p:cNvSpPr>
          <p:nvPr>
            <p:ph type="title"/>
          </p:nvPr>
        </p:nvSpPr>
        <p:spPr>
          <a:xfrm>
            <a:off x="628649" y="923389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Gender responsiveness of the university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2" name="Google Shape;432;p43"/>
          <p:cNvSpPr txBox="1">
            <a:spLocks noGrp="1"/>
          </p:cNvSpPr>
          <p:nvPr>
            <p:ph type="body" idx="1"/>
          </p:nvPr>
        </p:nvSpPr>
        <p:spPr>
          <a:xfrm>
            <a:off x="628649" y="1969696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15583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Individual reflection: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Do you think that there are any differences in how your female and male students experience their time at your university? 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If so, what do you think these might be?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76D1C5-6E6B-4EA4-92A7-546CE0340682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1.15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C7BBB662-1671-4E48-AEE5-D51A70B6D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30D622BB-9433-4D3D-A654-51219D0B61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B39C9D2-078A-4BC2-9F6E-C82AE752B6D1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8D5AB66-B5CC-47CB-8EFA-938AFD83051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717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>
            <a:spLocks noGrp="1"/>
          </p:cNvSpPr>
          <p:nvPr>
            <p:ph type="title"/>
          </p:nvPr>
        </p:nvSpPr>
        <p:spPr>
          <a:xfrm>
            <a:off x="628650" y="962681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Student feedback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2" name="Google Shape;432;p43"/>
          <p:cNvSpPr txBox="1">
            <a:spLocks noGrp="1"/>
          </p:cNvSpPr>
          <p:nvPr>
            <p:ph type="body" idx="1"/>
          </p:nvPr>
        </p:nvSpPr>
        <p:spPr>
          <a:xfrm>
            <a:off x="628650" y="1878778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15583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In groups: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Was there anything in the student feedback that aligned with or differed from your individual reflections? If so, what?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Was there anything in the student feedback that surprised you? If so, what?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A2AD18-0E7A-465A-9C1F-D0BD94C9309F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1.16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D0FE01BC-E324-4E1F-9187-0297E98E6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3C7C70B3-8635-4DE0-A751-577D194719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0503E0C-902A-479F-8191-58B066418F4B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230DD8A-1A0E-406A-927F-8C71E93BDC3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562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>
            <a:spLocks noGrp="1"/>
          </p:cNvSpPr>
          <p:nvPr>
            <p:ph type="title"/>
          </p:nvPr>
        </p:nvSpPr>
        <p:spPr>
          <a:xfrm>
            <a:off x="628649" y="989112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Admission, retention and graduation rates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2" name="Google Shape;432;p43"/>
          <p:cNvSpPr txBox="1">
            <a:spLocks noGrp="1"/>
          </p:cNvSpPr>
          <p:nvPr>
            <p:ph type="body" idx="1"/>
          </p:nvPr>
        </p:nvSpPr>
        <p:spPr>
          <a:xfrm>
            <a:off x="628649" y="1889795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15583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In groups: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Are there any gender disparities between the admission, retention and graduation rates (both at the university and </a:t>
            </a:r>
            <a:r>
              <a:rPr lang="en-US" dirty="0" err="1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programme</a:t>
            </a: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 level)? 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If so, what do you think might be the cause of these?</a:t>
            </a:r>
          </a:p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Is there anything in the student feedback that you think might help to explain these disparities?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40AFDD-A549-49DB-A463-B01129858B62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1.17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84C20C89-384F-44C2-AB40-430045C04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9CD940C1-815F-4B62-9655-F715ABD440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01AF0D3-AF08-411C-BE0E-2DE72826D012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B587650B-BB93-4B58-BC6D-99783A53F69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311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43"/>
          <p:cNvSpPr txBox="1">
            <a:spLocks noGrp="1"/>
          </p:cNvSpPr>
          <p:nvPr>
            <p:ph type="title"/>
          </p:nvPr>
        </p:nvSpPr>
        <p:spPr>
          <a:xfrm>
            <a:off x="628649" y="914963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University vision and mission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32" name="Google Shape;432;p43"/>
          <p:cNvSpPr txBox="1">
            <a:spLocks noGrp="1"/>
          </p:cNvSpPr>
          <p:nvPr>
            <p:ph type="body" idx="1"/>
          </p:nvPr>
        </p:nvSpPr>
        <p:spPr>
          <a:xfrm>
            <a:off x="628649" y="2038328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672783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Looking at your reflections from this session, does the university deliver on what it promises in its vision and mission to both female and male students?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EAF001-5E6D-45B2-AAAA-2EF1918C9D08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1.18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24BF7A5E-2A79-4367-AA60-B2D50D6BE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F9C4296B-5A79-4E6C-BE2F-A6AA2DAA20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FFDE3EA-90DB-405A-8260-32312C7F6933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8BD06B68-340D-4C19-9968-92A06FFD61A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990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6"/>
          <p:cNvSpPr txBox="1">
            <a:spLocks noGrp="1"/>
          </p:cNvSpPr>
          <p:nvPr>
            <p:ph type="title"/>
          </p:nvPr>
        </p:nvSpPr>
        <p:spPr>
          <a:xfrm>
            <a:off x="628649" y="1149442"/>
            <a:ext cx="7886700" cy="78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Performance against QA standards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28" name="Google Shape;328;p36"/>
          <p:cNvSpPr txBox="1"/>
          <p:nvPr/>
        </p:nvSpPr>
        <p:spPr>
          <a:xfrm>
            <a:off x="530082" y="2237053"/>
            <a:ext cx="8083835" cy="503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520700" marR="0" lvl="1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4838"/>
              <a:buFont typeface="Arial"/>
              <a:buNone/>
            </a:pPr>
            <a:r>
              <a:rPr lang="en-US" sz="3200" b="0" i="0" u="none" strike="noStrike" cap="non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Presented by: </a:t>
            </a:r>
            <a:endParaRPr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5E3C2D5-DD4C-4F6B-9BF7-0126D01E7612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1.19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89ED5CFE-140A-4824-B71B-7A0881B85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091798DA-BADF-4AA7-ABB9-525A61C1D6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DCD25E-C058-4E79-85D0-FAFFBD093515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D50E4C6F-54F0-4197-A64B-E1F4AC4DC87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"/>
          <p:cNvSpPr txBox="1">
            <a:spLocks noGrp="1"/>
          </p:cNvSpPr>
          <p:nvPr>
            <p:ph type="title"/>
          </p:nvPr>
        </p:nvSpPr>
        <p:spPr>
          <a:xfrm>
            <a:off x="628649" y="962681"/>
            <a:ext cx="7886700" cy="124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Transforming Higher Education for Social Change learning journey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AD0EBB-868B-4894-B008-B7019704CD39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1.2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26ACEB58-2311-4D66-B84F-5A35FBE05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91D2A2D2-823A-4884-A392-78CAF640AA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290669D-8C23-44B1-A32F-EA92D32B4ECD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4DB45F99-4AC5-4BA4-B426-BFF11B13040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37133DC9-08F5-4F1A-90F9-88B2D46521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6178" y="2176095"/>
            <a:ext cx="6951642" cy="397316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36"/>
          <p:cNvSpPr txBox="1">
            <a:spLocks noGrp="1"/>
          </p:cNvSpPr>
          <p:nvPr>
            <p:ph type="title"/>
          </p:nvPr>
        </p:nvSpPr>
        <p:spPr>
          <a:xfrm>
            <a:off x="628649" y="1076346"/>
            <a:ext cx="7886700" cy="78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Performance against QA standards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Google Shape;343;p37">
            <a:extLst>
              <a:ext uri="{FF2B5EF4-FFF2-40B4-BE49-F238E27FC236}">
                <a16:creationId xmlns:a16="http://schemas.microsoft.com/office/drawing/2014/main" id="{35ED0644-CB11-46AF-8501-4AD6527E2DC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49" y="2093962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How do you think the university’s current performance measures up to national, regional, and/or international standards? </a:t>
            </a:r>
            <a:endParaRPr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8DEA07-11D4-4088-B047-710A08977F24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1.20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E9B86CF7-0D3B-4928-A771-A496E04A2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4F4AC9B1-47DB-4A1A-97AD-F186FEDE57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2D1CA2E-454F-469D-A34C-CF1460D4BA77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80E1EDEC-C0F2-474E-A98E-C1D3E86B0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22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7"/>
          <p:cNvSpPr txBox="1">
            <a:spLocks noGrp="1"/>
          </p:cNvSpPr>
          <p:nvPr>
            <p:ph type="title"/>
          </p:nvPr>
        </p:nvSpPr>
        <p:spPr>
          <a:xfrm>
            <a:off x="628649" y="1068921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Group reflections on performance against QA standards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43" name="Google Shape;343;p37"/>
          <p:cNvSpPr txBox="1">
            <a:spLocks noGrp="1"/>
          </p:cNvSpPr>
          <p:nvPr>
            <p:ph type="body" idx="1"/>
          </p:nvPr>
        </p:nvSpPr>
        <p:spPr>
          <a:xfrm>
            <a:off x="628649" y="2068124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GB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Does the information presented match your own previous reflection? If so, in what way? If not, how does it differ? 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GB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Does the university’s current performance match the aspirations in its vision and mission? If so, in what way? If not, why not?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70AEA21-FFA8-47DA-BE79-80754578BCAF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1.21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247A1082-0CCB-4C57-8A42-0441A55D87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C387C735-9130-4F84-A7D3-C616205035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60CAAD-65C8-467A-B2D7-7ED0D8A9C52B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1BB32E5-16E7-40F8-AA77-BE5D61AA0D5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4"/>
          <p:cNvSpPr txBox="1">
            <a:spLocks noGrp="1"/>
          </p:cNvSpPr>
          <p:nvPr>
            <p:ph type="title"/>
          </p:nvPr>
        </p:nvSpPr>
        <p:spPr>
          <a:xfrm>
            <a:off x="628649" y="978300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Day 1 reflections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7" name="Google Shape;447;p44"/>
          <p:cNvSpPr txBox="1">
            <a:spLocks noGrp="1"/>
          </p:cNvSpPr>
          <p:nvPr>
            <p:ph type="body" idx="1"/>
          </p:nvPr>
        </p:nvSpPr>
        <p:spPr>
          <a:xfrm>
            <a:off x="628649" y="1898220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Think back on the presentations and discussions from today. What stood out to you? What is something you did not know before? </a:t>
            </a:r>
            <a:endParaRPr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9BDA60-7035-4132-A7A1-0DAD3400EC11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1.22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2F4F72DC-8538-4B0C-B573-76AF20A2B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065E7C8A-4996-4007-8355-4BA990401C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F5BF7F4-CD4B-4E57-93A5-1EB8C287B6C7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E5E4C442-D4B7-4538-89F4-56A838C63E0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4"/>
          <p:cNvSpPr txBox="1">
            <a:spLocks noGrp="1"/>
          </p:cNvSpPr>
          <p:nvPr>
            <p:ph type="title"/>
          </p:nvPr>
        </p:nvSpPr>
        <p:spPr>
          <a:xfrm>
            <a:off x="628649" y="884097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Day 1 formative evaluation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47" name="Google Shape;447;p44"/>
          <p:cNvSpPr txBox="1">
            <a:spLocks noGrp="1"/>
          </p:cNvSpPr>
          <p:nvPr>
            <p:ph type="body" idx="1"/>
          </p:nvPr>
        </p:nvSpPr>
        <p:spPr>
          <a:xfrm>
            <a:off x="628649" y="1907989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did you like most about today?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is something from today that could be improved?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How are you going to use what you learned today in your professional life?</a:t>
            </a:r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endParaRPr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078D2A-E0BC-4444-A4A6-84A0F39F66EF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1.23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9A64F7A6-1C0D-46E1-8C0B-B642E3E4F0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2441650E-508A-46F6-9906-4EB29A9DE5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9AADD8-DCCB-448C-989F-38B07EBCEB97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F2270ED-4D1A-4D0B-9C8C-6D181F738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20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59"/>
          <p:cNvSpPr txBox="1">
            <a:spLocks noGrp="1"/>
          </p:cNvSpPr>
          <p:nvPr>
            <p:ph type="title"/>
          </p:nvPr>
        </p:nvSpPr>
        <p:spPr>
          <a:xfrm>
            <a:off x="628650" y="5175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4400"/>
              <a:buFont typeface="Georgia"/>
              <a:buNone/>
            </a:pPr>
            <a:r>
              <a:rPr lang="en-US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TESCEA was part of the UKAID-funded SPHEIR </a:t>
            </a:r>
            <a:r>
              <a:rPr lang="en-US" dirty="0" err="1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programme</a:t>
            </a:r>
            <a:endParaRPr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840" name="Google Shape;840;p59"/>
          <p:cNvSpPr txBox="1">
            <a:spLocks noGrp="1"/>
          </p:cNvSpPr>
          <p:nvPr>
            <p:ph type="body" idx="1"/>
          </p:nvPr>
        </p:nvSpPr>
        <p:spPr>
          <a:xfrm>
            <a:off x="682049" y="1868639"/>
            <a:ext cx="7988225" cy="19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The SPHEIR (Strategic Partnerships for Higher Education Innovation and Reform) </a:t>
            </a:r>
            <a:r>
              <a:rPr lang="en-US" sz="2400" dirty="0" err="1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programme</a:t>
            </a:r>
            <a:r>
              <a:rPr lang="en-US" sz="2400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supported higher education transformation in focus countries in Sub-Saharan Africa, Asia and the Middle East.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en-US" sz="2400" b="1" dirty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www.spheir.org.uk</a:t>
            </a:r>
            <a:endParaRPr sz="2400" b="1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41" name="Google Shape;841;p59"/>
          <p:cNvCxnSpPr/>
          <p:nvPr/>
        </p:nvCxnSpPr>
        <p:spPr>
          <a:xfrm>
            <a:off x="153600" y="5456996"/>
            <a:ext cx="8836800" cy="0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849" name="Google Shape;849;p59" descr="A screenshot of a cell phon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98593" y="3921260"/>
            <a:ext cx="3503216" cy="1507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70;gdc27d1db17_1_0">
            <a:extLst>
              <a:ext uri="{FF2B5EF4-FFF2-40B4-BE49-F238E27FC236}">
                <a16:creationId xmlns:a16="http://schemas.microsoft.com/office/drawing/2014/main" id="{122C95DA-2D92-4BC8-A3C7-4602F74FA08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0587" y="5616794"/>
            <a:ext cx="940424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71;gdc27d1db17_1_0">
            <a:extLst>
              <a:ext uri="{FF2B5EF4-FFF2-40B4-BE49-F238E27FC236}">
                <a16:creationId xmlns:a16="http://schemas.microsoft.com/office/drawing/2014/main" id="{C630C0F1-502D-4BDA-812C-8622A1E33A64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99651" y="5695079"/>
            <a:ext cx="877546" cy="810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72;gdc27d1db17_1_0">
            <a:extLst>
              <a:ext uri="{FF2B5EF4-FFF2-40B4-BE49-F238E27FC236}">
                <a16:creationId xmlns:a16="http://schemas.microsoft.com/office/drawing/2014/main" id="{6F13A8BA-7A81-4269-A8B0-F5837401BE88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94015" y="5695121"/>
            <a:ext cx="73106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73;gdc27d1db17_1_0">
            <a:extLst>
              <a:ext uri="{FF2B5EF4-FFF2-40B4-BE49-F238E27FC236}">
                <a16:creationId xmlns:a16="http://schemas.microsoft.com/office/drawing/2014/main" id="{F7682F69-425E-410F-8595-ADEA2FCC78C4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949402" y="5658187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4;gdc27d1db17_1_0">
            <a:extLst>
              <a:ext uri="{FF2B5EF4-FFF2-40B4-BE49-F238E27FC236}">
                <a16:creationId xmlns:a16="http://schemas.microsoft.com/office/drawing/2014/main" id="{3EA51C79-90F3-4101-9ED8-17B79C6D4F6E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264734" y="5618287"/>
            <a:ext cx="810000" cy="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75;gdc27d1db17_1_0">
            <a:extLst>
              <a:ext uri="{FF2B5EF4-FFF2-40B4-BE49-F238E27FC236}">
                <a16:creationId xmlns:a16="http://schemas.microsoft.com/office/drawing/2014/main" id="{DEBEEAB4-073F-4933-8E28-D1EC20534BC5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20268" y="5976078"/>
            <a:ext cx="1195082" cy="4507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77;gdc27d1db17_1_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3ADFE0DD-6057-4347-A0F5-B47A7A3D9322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5078776" y="5673637"/>
            <a:ext cx="940424" cy="774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0EC2EE96-5BD0-4E63-9BFB-ABB40EE20DA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42191" y="3811303"/>
            <a:ext cx="2382884" cy="13976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>
            <a:spLocks noGrp="1"/>
          </p:cNvSpPr>
          <p:nvPr>
            <p:ph type="title"/>
          </p:nvPr>
        </p:nvSpPr>
        <p:spPr>
          <a:xfrm>
            <a:off x="628649" y="884097"/>
            <a:ext cx="7886700" cy="124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 err="1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Programme</a:t>
            </a: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 Alignment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180DB78-E1EA-464A-BDEB-F32F5E78C881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1.3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0ADA8DA0-BF8E-44ED-AB07-8F18F5CC51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B1456C9B-CE13-419B-9AF5-D82C41C292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FD33D98-DAE0-41A3-AA1D-4DED4A9F25C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4E77A9ED-7553-47EA-876C-3E9724BD9E5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5F9681D3-3255-41F3-899C-574B8D739F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258" y="1917877"/>
            <a:ext cx="7565151" cy="43220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9"/>
          <p:cNvSpPr txBox="1">
            <a:spLocks noGrp="1"/>
          </p:cNvSpPr>
          <p:nvPr>
            <p:ph type="title"/>
          </p:nvPr>
        </p:nvSpPr>
        <p:spPr>
          <a:xfrm>
            <a:off x="628649" y="962681"/>
            <a:ext cx="7886700" cy="1246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Day 1: Evaluating Our Performance as an Institution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08" name="Google Shape;208;p9"/>
          <p:cNvSpPr txBox="1">
            <a:spLocks noGrp="1"/>
          </p:cNvSpPr>
          <p:nvPr>
            <p:ph type="body" idx="1"/>
          </p:nvPr>
        </p:nvSpPr>
        <p:spPr>
          <a:xfrm>
            <a:off x="628649" y="1956731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Char char="•"/>
            </a:pPr>
            <a:r>
              <a:rPr lang="en-US" sz="36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Reflecting on</a:t>
            </a:r>
            <a:endParaRPr dirty="0"/>
          </a:p>
          <a:p>
            <a:pPr marL="914400" lvl="1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Font typeface="Georgia"/>
              <a:buChar char="•"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External stakeholder feedback</a:t>
            </a:r>
            <a:endParaRPr dirty="0"/>
          </a:p>
          <a:p>
            <a:pPr marL="914400" lvl="1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Font typeface="Georgia"/>
              <a:buChar char="•"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Student and lecturer feedback</a:t>
            </a:r>
          </a:p>
          <a:p>
            <a:pPr marL="914400" lvl="1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Font typeface="Georgia"/>
              <a:buChar char="•"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How the university promotes itself</a:t>
            </a:r>
          </a:p>
          <a:p>
            <a:pPr marL="914400" lvl="1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Font typeface="Georgia"/>
              <a:buChar char="•"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Gender responsiveness of the university</a:t>
            </a:r>
            <a:endParaRPr sz="3200"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914400" lvl="1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600"/>
              <a:buFont typeface="Georgia"/>
              <a:buChar char="•"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Performance against QA standards</a:t>
            </a:r>
            <a:endParaRPr sz="3200"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56CC3D-3FFF-4AE4-A0B0-92C05CACDEE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1.4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0757A077-5D4B-4457-8BEF-56459CC264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8074664D-39BC-489C-9BC0-103E69EC69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9587F15-7BC6-45F8-941E-EC67276FAB78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739E87C0-FF17-48BB-AAC9-DA75C2F3D5A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0"/>
          <p:cNvSpPr txBox="1">
            <a:spLocks noGrp="1"/>
          </p:cNvSpPr>
          <p:nvPr>
            <p:ph type="title"/>
          </p:nvPr>
        </p:nvSpPr>
        <p:spPr>
          <a:xfrm>
            <a:off x="592691" y="1000752"/>
            <a:ext cx="7886700" cy="695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Learning outcomes Day 1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3" name="Google Shape;223;p10"/>
          <p:cNvSpPr txBox="1">
            <a:spLocks noGrp="1"/>
          </p:cNvSpPr>
          <p:nvPr>
            <p:ph type="body" idx="1"/>
          </p:nvPr>
        </p:nvSpPr>
        <p:spPr>
          <a:xfrm>
            <a:off x="556731" y="1094636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9144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16" name="Google Shape;208;p9">
            <a:extLst>
              <a:ext uri="{FF2B5EF4-FFF2-40B4-BE49-F238E27FC236}">
                <a16:creationId xmlns:a16="http://schemas.microsoft.com/office/drawing/2014/main" id="{5D6D5E52-A877-487C-A50A-A232E7F28998}"/>
              </a:ext>
            </a:extLst>
          </p:cNvPr>
          <p:cNvSpPr txBox="1">
            <a:spLocks/>
          </p:cNvSpPr>
          <p:nvPr/>
        </p:nvSpPr>
        <p:spPr>
          <a:xfrm>
            <a:off x="628649" y="1690356"/>
            <a:ext cx="7886700" cy="4303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SzPts val="3395"/>
              <a:buNone/>
            </a:pPr>
            <a:r>
              <a:rPr lang="en-GB" sz="3200" dirty="0">
                <a:solidFill>
                  <a:srgbClr val="7F7F7F"/>
                </a:solidFill>
                <a:latin typeface="Georgia" panose="02040502050405020303" pitchFamily="18" charset="0"/>
              </a:rPr>
              <a:t>By the end of Day 1, you will be able to</a:t>
            </a:r>
          </a:p>
          <a:p>
            <a:pPr marL="514350" indent="-514350">
              <a:buSzPts val="3395"/>
              <a:buFont typeface="+mj-lt"/>
              <a:buAutoNum type="arabicPeriod"/>
            </a:pPr>
            <a:r>
              <a:rPr lang="en-GB" sz="3200" dirty="0">
                <a:solidFill>
                  <a:srgbClr val="7F7F7F"/>
                </a:solidFill>
                <a:latin typeface="Georgia" panose="02040502050405020303" pitchFamily="18" charset="0"/>
              </a:rPr>
              <a:t>Determine what skills, competencies and habits of mind your graduates will need when leaving the university.</a:t>
            </a:r>
          </a:p>
          <a:p>
            <a:pPr marL="514350" indent="-514350">
              <a:buSzPts val="3395"/>
              <a:buFont typeface="+mj-lt"/>
              <a:buAutoNum type="arabicPeriod"/>
            </a:pPr>
            <a:r>
              <a:rPr lang="en-GB" sz="3200" dirty="0">
                <a:solidFill>
                  <a:srgbClr val="7F7F7F"/>
                </a:solidFill>
                <a:latin typeface="Georgia" panose="02040502050405020303" pitchFamily="18" charset="0"/>
              </a:rPr>
              <a:t>Evaluate to what extent the current performance of the university matches the aspirations of its vision and mission. </a:t>
            </a:r>
          </a:p>
          <a:p>
            <a:pPr marL="514350" indent="-514350">
              <a:buSzPts val="3395"/>
              <a:buFont typeface="+mj-lt"/>
              <a:buAutoNum type="arabicPeriod"/>
            </a:pPr>
            <a:r>
              <a:rPr lang="en-GB" sz="3200" dirty="0">
                <a:solidFill>
                  <a:srgbClr val="7F7F7F"/>
                </a:solidFill>
                <a:latin typeface="Georgia" panose="02040502050405020303" pitchFamily="18" charset="0"/>
              </a:rPr>
              <a:t>Compare experiences of female and male students at the university.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9263A8-8D10-410E-A67C-B96A7331732F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1.5</a:t>
            </a:r>
          </a:p>
        </p:txBody>
      </p:sp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6C3BDC40-3E23-4EC7-9037-A7426783B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5" name="Picture 14" descr="Logo, company name&#10;&#10;Description automatically generated">
            <a:extLst>
              <a:ext uri="{FF2B5EF4-FFF2-40B4-BE49-F238E27FC236}">
                <a16:creationId xmlns:a16="http://schemas.microsoft.com/office/drawing/2014/main" id="{B3C941F0-AA59-4751-808F-78E67B2561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44A24C-3DB7-4F53-BE1A-2DD67CF00624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A68B86DE-4687-4057-9D63-1EBB0626319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"/>
          <p:cNvSpPr txBox="1">
            <a:spLocks noGrp="1"/>
          </p:cNvSpPr>
          <p:nvPr>
            <p:ph type="title"/>
          </p:nvPr>
        </p:nvSpPr>
        <p:spPr>
          <a:xfrm>
            <a:off x="628649" y="981666"/>
            <a:ext cx="7886700" cy="78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External stakeholder feedback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8" name="Google Shape;238;p11"/>
          <p:cNvSpPr txBox="1"/>
          <p:nvPr/>
        </p:nvSpPr>
        <p:spPr>
          <a:xfrm>
            <a:off x="530082" y="2237053"/>
            <a:ext cx="8083835" cy="503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520700" marR="0" lvl="1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4838"/>
              <a:buFont typeface="Arial"/>
              <a:buNone/>
            </a:pPr>
            <a:r>
              <a:rPr lang="en-US" sz="3200" b="0" i="0" u="none" strike="noStrike" cap="non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Presented by: </a:t>
            </a:r>
            <a:endParaRPr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171A02-02F5-4C93-98EF-ED0D9583387D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1.6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572053A9-ED46-4A72-8456-55EAE662D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C414B417-7E00-477F-B074-E6B68A3C0E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4F937A-79BF-4286-A841-E022764F9156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DA8AD3C8-125B-46D2-AD7C-8BDADE88D71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9"/>
          <p:cNvSpPr txBox="1">
            <a:spLocks noGrp="1"/>
          </p:cNvSpPr>
          <p:nvPr>
            <p:ph type="title"/>
          </p:nvPr>
        </p:nvSpPr>
        <p:spPr>
          <a:xfrm>
            <a:off x="628649" y="1202957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External stakeholder feedback: Pre-presentation reflections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3" name="Google Shape;253;p19"/>
          <p:cNvSpPr txBox="1">
            <a:spLocks noGrp="1"/>
          </p:cNvSpPr>
          <p:nvPr>
            <p:ph type="body" idx="1"/>
          </p:nvPr>
        </p:nvSpPr>
        <p:spPr>
          <a:xfrm>
            <a:off x="628649" y="2326321"/>
            <a:ext cx="7886700" cy="3771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r>
              <a:rPr lang="en-US" sz="32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do you think external stakeholders will see as: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endParaRPr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571500" lvl="0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sz="24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Key strengths of current university graduates?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None/>
            </a:pPr>
            <a:endParaRPr sz="2400"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571500" lvl="0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395"/>
              <a:buFont typeface="Arial"/>
              <a:buChar char="•"/>
            </a:pPr>
            <a:r>
              <a:rPr lang="en-US" sz="2400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Key gaps in skills, knowledge and competencies of current university graduates?</a:t>
            </a:r>
            <a:endParaRPr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065F3C-CFD5-498D-A021-5241D8C771A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1.7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8962E20-51C1-46AB-9AA8-413905615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EEBB7116-B799-41E5-9584-EBD7E56EE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D9A82B-95AC-4292-BF46-2D48F84BACF1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9643D74-B350-4D28-9D21-5C72FEBB14A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0"/>
          <p:cNvSpPr txBox="1">
            <a:spLocks noGrp="1"/>
          </p:cNvSpPr>
          <p:nvPr>
            <p:ph type="title"/>
          </p:nvPr>
        </p:nvSpPr>
        <p:spPr>
          <a:xfrm>
            <a:off x="628649" y="962681"/>
            <a:ext cx="7886700" cy="1123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Group reflections on external stakeholder feedback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8" name="Google Shape;268;p20"/>
          <p:cNvSpPr txBox="1">
            <a:spLocks noGrp="1"/>
          </p:cNvSpPr>
          <p:nvPr>
            <p:ph type="body" idx="1"/>
          </p:nvPr>
        </p:nvSpPr>
        <p:spPr>
          <a:xfrm>
            <a:off x="628649" y="2086045"/>
            <a:ext cx="7886700" cy="424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were the key strengths and weaknesses of graduates noted by external stakeholders?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Were there any differences noted among female and male graduates by the external stakeholders? If so, what were these?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How do the key strengths and weaknesses noted by the external stakeholders compare with your reflections prior to the presentation? </a:t>
            </a:r>
            <a:endParaRPr dirty="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Font typeface="Arial"/>
              <a:buChar char="•"/>
            </a:pPr>
            <a:r>
              <a:rPr lang="en-US" dirty="0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What does the feedback from the external stakeholders mean in terms of the skills, competencies and habits of mind your graduates will need when leaving your university?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31081"/>
              <a:buNone/>
            </a:pPr>
            <a:endParaRPr dirty="0">
              <a:solidFill>
                <a:srgbClr val="7F7F7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3910C1-F39C-42EB-8468-1E312F792700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1.8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D0AF531-9F39-44FD-A4B3-36DC09F3A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21B33266-0ADA-4134-AC03-2F0E773F29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88812A-9E2D-44D8-A6FD-A11D614EDFBC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BB6DC16-AE3E-4D2D-9873-0D1B0687562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3"/>
          <p:cNvSpPr txBox="1">
            <a:spLocks noGrp="1"/>
          </p:cNvSpPr>
          <p:nvPr>
            <p:ph type="title"/>
          </p:nvPr>
        </p:nvSpPr>
        <p:spPr>
          <a:xfrm>
            <a:off x="628649" y="1149442"/>
            <a:ext cx="7886700" cy="78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84CC"/>
              </a:buClr>
              <a:buSzPts val="3600"/>
              <a:buFont typeface="Georgia"/>
              <a:buNone/>
            </a:pPr>
            <a:r>
              <a:rPr lang="en-US" sz="3600" dirty="0">
                <a:solidFill>
                  <a:srgbClr val="E81409"/>
                </a:solidFill>
                <a:latin typeface="Georgia"/>
                <a:ea typeface="Georgia"/>
                <a:cs typeface="Georgia"/>
                <a:sym typeface="Georgia"/>
              </a:rPr>
              <a:t>Internal stakeholder feedback</a:t>
            </a:r>
            <a:endParaRPr sz="3600" dirty="0">
              <a:solidFill>
                <a:srgbClr val="E81409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83" name="Google Shape;283;p33"/>
          <p:cNvSpPr txBox="1"/>
          <p:nvPr/>
        </p:nvSpPr>
        <p:spPr>
          <a:xfrm>
            <a:off x="530082" y="2237053"/>
            <a:ext cx="8083835" cy="503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520700" marR="0" lvl="1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4838"/>
              <a:buFont typeface="Arial"/>
              <a:buNone/>
            </a:pPr>
            <a:r>
              <a:rPr lang="en-US" sz="3200" b="0" i="0" u="none" strike="noStrike" cap="non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rPr>
              <a:t>Presented by: </a:t>
            </a:r>
            <a:endParaRPr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7945C4-74B5-4FB7-AA21-9941A2341531}"/>
              </a:ext>
            </a:extLst>
          </p:cNvPr>
          <p:cNvSpPr/>
          <p:nvPr/>
        </p:nvSpPr>
        <p:spPr>
          <a:xfrm>
            <a:off x="46355" y="6573198"/>
            <a:ext cx="1769806" cy="300952"/>
          </a:xfrm>
          <a:prstGeom prst="rect">
            <a:avLst/>
          </a:prstGeom>
          <a:solidFill>
            <a:srgbClr val="E81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>
                <a:solidFill>
                  <a:schemeClr val="bg1"/>
                </a:solidFill>
              </a:rPr>
              <a:t>PA Slide 1.9</a:t>
            </a: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A2A33C08-D304-4437-B4A8-CECE24074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889" y="82139"/>
            <a:ext cx="4855474" cy="841250"/>
          </a:xfrm>
          <a:prstGeom prst="rect">
            <a:avLst/>
          </a:prstGeom>
        </p:spPr>
      </p:pic>
      <p:pic>
        <p:nvPicPr>
          <p:cNvPr id="14" name="Picture 13" descr="Logo, company name&#10;&#10;Description automatically generated">
            <a:extLst>
              <a:ext uri="{FF2B5EF4-FFF2-40B4-BE49-F238E27FC236}">
                <a16:creationId xmlns:a16="http://schemas.microsoft.com/office/drawing/2014/main" id="{333F41E9-8E2C-48EB-A474-F8BBB84738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373" y="6188556"/>
            <a:ext cx="932569" cy="54699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45319F-FDED-418C-A7CA-68276FCE4D4D}"/>
              </a:ext>
            </a:extLst>
          </p:cNvPr>
          <p:cNvCxnSpPr/>
          <p:nvPr/>
        </p:nvCxnSpPr>
        <p:spPr>
          <a:xfrm>
            <a:off x="-1" y="923389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9EDBA8E-B054-4891-920B-CAE4D58BBD9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5963" y="184603"/>
            <a:ext cx="2930185" cy="6994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45AB960FE54F224EABB07E78153F48D1009C8C2631AD7BD14685B1801652E631EF" ma:contentTypeVersion="1" ma:contentTypeDescription="" ma:contentTypeScope="" ma:versionID="f93296b0ca8b7566d611830e423561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EC0EDE6-8D47-4E6F-8F2F-D9DA50328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DE0A50A-8E0A-4695-A702-0A368CC33D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80BB7B-CCD9-45F6-A80A-0CC743DB0A4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1044</Words>
  <Application>Microsoft Office PowerPoint</Application>
  <PresentationFormat>On-screen Show (4:3)</PresentationFormat>
  <Paragraphs>129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Georgia</vt:lpstr>
      <vt:lpstr>Office Theme</vt:lpstr>
      <vt:lpstr>Programme Alignment – Profiling the ideal graduate</vt:lpstr>
      <vt:lpstr>Transforming Higher Education for Social Change learning journey</vt:lpstr>
      <vt:lpstr>Programme Alignment</vt:lpstr>
      <vt:lpstr>Day 1: Evaluating Our Performance as an Institution</vt:lpstr>
      <vt:lpstr>Learning outcomes Day 1</vt:lpstr>
      <vt:lpstr>External stakeholder feedback</vt:lpstr>
      <vt:lpstr>External stakeholder feedback: Pre-presentation reflections</vt:lpstr>
      <vt:lpstr>Group reflections on external stakeholder feedback</vt:lpstr>
      <vt:lpstr>Internal stakeholder feedback</vt:lpstr>
      <vt:lpstr>Internal stakeholder feedback: Pre-presentation reflections</vt:lpstr>
      <vt:lpstr>Group reflections on internal stakeholder feedback</vt:lpstr>
      <vt:lpstr>How the university promotes itself</vt:lpstr>
      <vt:lpstr>How the university promotes itself</vt:lpstr>
      <vt:lpstr>How the university promotes itself - reflections</vt:lpstr>
      <vt:lpstr>Gender responsiveness of the university</vt:lpstr>
      <vt:lpstr>Student feedback</vt:lpstr>
      <vt:lpstr>Admission, retention and graduation rates</vt:lpstr>
      <vt:lpstr>University vision and mission</vt:lpstr>
      <vt:lpstr>Performance against QA standards</vt:lpstr>
      <vt:lpstr>Performance against QA standards</vt:lpstr>
      <vt:lpstr>Group reflections on performance against QA standards</vt:lpstr>
      <vt:lpstr>Day 1 reflections</vt:lpstr>
      <vt:lpstr>Day 1 formative evaluation</vt:lpstr>
      <vt:lpstr>TESCEA was part of the UKAID-funded SPHEIR programme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Redesign for Significant Learning and Transformation Workshop</dc:title>
  <dc:creator>Jennifer Chapin</dc:creator>
  <cp:lastModifiedBy>Sian Harris</cp:lastModifiedBy>
  <cp:revision>5</cp:revision>
  <dcterms:created xsi:type="dcterms:W3CDTF">2018-08-01T11:25:02Z</dcterms:created>
  <dcterms:modified xsi:type="dcterms:W3CDTF">2021-12-14T18:26:09Z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0x01010045AB960FE54F224EABB07E78153F48D1009C8C2631AD7BD14685B1801652E631EF</vt:lpwstr>
  </property>
</Properties>
</file>