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60" r:id="rId5"/>
    <p:sldMasterId id="2147483662" r:id="rId6"/>
  </p:sldMasterIdLst>
  <p:notesMasterIdLst>
    <p:notesMasterId r:id="rId31"/>
  </p:notesMasterIdLst>
  <p:sldIdLst>
    <p:sldId id="314" r:id="rId7"/>
    <p:sldId id="257" r:id="rId8"/>
    <p:sldId id="258" r:id="rId9"/>
    <p:sldId id="259" r:id="rId10"/>
    <p:sldId id="301" r:id="rId11"/>
    <p:sldId id="302" r:id="rId12"/>
    <p:sldId id="260" r:id="rId13"/>
    <p:sldId id="303" r:id="rId14"/>
    <p:sldId id="261" r:id="rId15"/>
    <p:sldId id="262" r:id="rId16"/>
    <p:sldId id="264" r:id="rId17"/>
    <p:sldId id="311" r:id="rId18"/>
    <p:sldId id="312" r:id="rId19"/>
    <p:sldId id="265" r:id="rId20"/>
    <p:sldId id="267" r:id="rId21"/>
    <p:sldId id="313" r:id="rId22"/>
    <p:sldId id="286" r:id="rId23"/>
    <p:sldId id="288" r:id="rId24"/>
    <p:sldId id="278" r:id="rId25"/>
    <p:sldId id="290" r:id="rId26"/>
    <p:sldId id="272" r:id="rId27"/>
    <p:sldId id="268" r:id="rId28"/>
    <p:sldId id="271" r:id="rId29"/>
    <p:sldId id="315" r:id="rId3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5" roundtripDataSignature="AMtx7mgcD81r9NwD3ynA27ktFStkS8zjO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lise Dennis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AC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DA2690-09D9-4C7E-B7B2-855167A53D76}" v="63" dt="2021-12-14T16:43:57.081"/>
  </p1510:revLst>
</p1510:revInfo>
</file>

<file path=ppt/tableStyles.xml><?xml version="1.0" encoding="utf-8"?>
<a:tblStyleLst xmlns:a="http://schemas.openxmlformats.org/drawingml/2006/main" def="{B13A7E07-249A-4CE3-BF6D-BAD963A84E5D}">
  <a:tblStyle styleId="{B13A7E07-249A-4CE3-BF6D-BAD963A84E5D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503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55" Type="http://customschemas.google.com/relationships/presentationmetadata" Target="metadata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59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62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8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57" Type="http://schemas.openxmlformats.org/officeDocument/2006/relationships/presProps" Target="presProps.xml"/><Relationship Id="rId61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notesMaster" Target="notesMasters/notesMaster1.xml"/><Relationship Id="rId6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56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an Harris" userId="c0df2758-d740-4b7f-88ff-8072a1e73049" providerId="ADAL" clId="{37DA2690-09D9-4C7E-B7B2-855167A53D76}"/>
    <pc:docChg chg="undo custSel addSld delSld modSld sldOrd">
      <pc:chgData name="Sian Harris" userId="c0df2758-d740-4b7f-88ff-8072a1e73049" providerId="ADAL" clId="{37DA2690-09D9-4C7E-B7B2-855167A53D76}" dt="2021-12-14T16:44:00.837" v="522" actId="47"/>
      <pc:docMkLst>
        <pc:docMk/>
      </pc:docMkLst>
      <pc:sldChg chg="modSp del mod">
        <pc:chgData name="Sian Harris" userId="c0df2758-d740-4b7f-88ff-8072a1e73049" providerId="ADAL" clId="{37DA2690-09D9-4C7E-B7B2-855167A53D76}" dt="2021-11-23T09:46:51.982" v="413" actId="47"/>
        <pc:sldMkLst>
          <pc:docMk/>
          <pc:sldMk cId="0" sldId="256"/>
        </pc:sldMkLst>
        <pc:spChg chg="mod">
          <ac:chgData name="Sian Harris" userId="c0df2758-d740-4b7f-88ff-8072a1e73049" providerId="ADAL" clId="{37DA2690-09D9-4C7E-B7B2-855167A53D76}" dt="2021-11-22T23:45:05.306" v="1" actId="20577"/>
          <ac:spMkLst>
            <pc:docMk/>
            <pc:sldMk cId="0" sldId="256"/>
            <ac:spMk id="169" creationId="{00000000-0000-0000-0000-000000000000}"/>
          </ac:spMkLst>
        </pc:spChg>
      </pc:sldChg>
      <pc:sldChg chg="addSp delSp modSp mod">
        <pc:chgData name="Sian Harris" userId="c0df2758-d740-4b7f-88ff-8072a1e73049" providerId="ADAL" clId="{37DA2690-09D9-4C7E-B7B2-855167A53D76}" dt="2021-11-23T10:34:13.298" v="422" actId="20577"/>
        <pc:sldMkLst>
          <pc:docMk/>
          <pc:sldMk cId="0" sldId="257"/>
        </pc:sldMkLst>
        <pc:spChg chg="mod">
          <ac:chgData name="Sian Harris" userId="c0df2758-d740-4b7f-88ff-8072a1e73049" providerId="ADAL" clId="{37DA2690-09D9-4C7E-B7B2-855167A53D76}" dt="2021-11-23T10:34:13.298" v="422" actId="20577"/>
          <ac:spMkLst>
            <pc:docMk/>
            <pc:sldMk cId="0" sldId="257"/>
            <ac:spMk id="5" creationId="{2E404299-9B3D-43EF-B1FC-9FD27EE42D52}"/>
          </ac:spMkLst>
        </pc:spChg>
        <pc:spChg chg="del">
          <ac:chgData name="Sian Harris" userId="c0df2758-d740-4b7f-88ff-8072a1e73049" providerId="ADAL" clId="{37DA2690-09D9-4C7E-B7B2-855167A53D76}" dt="2021-11-22T23:45:28.452" v="14" actId="478"/>
          <ac:spMkLst>
            <pc:docMk/>
            <pc:sldMk cId="0" sldId="257"/>
            <ac:spMk id="14" creationId="{FFD725E3-C6A9-4D16-9B7C-6052A1A05349}"/>
          </ac:spMkLst>
        </pc:spChg>
        <pc:spChg chg="add mod">
          <ac:chgData name="Sian Harris" userId="c0df2758-d740-4b7f-88ff-8072a1e73049" providerId="ADAL" clId="{37DA2690-09D9-4C7E-B7B2-855167A53D76}" dt="2021-11-22T23:45:52.662" v="16" actId="1076"/>
          <ac:spMkLst>
            <pc:docMk/>
            <pc:sldMk cId="0" sldId="257"/>
            <ac:spMk id="17" creationId="{7D5EC041-AD79-4206-A0F9-FE5B04975B0B}"/>
          </ac:spMkLst>
        </pc:spChg>
        <pc:spChg chg="mod">
          <ac:chgData name="Sian Harris" userId="c0df2758-d740-4b7f-88ff-8072a1e73049" providerId="ADAL" clId="{37DA2690-09D9-4C7E-B7B2-855167A53D76}" dt="2021-11-22T23:45:21.998" v="12" actId="20577"/>
          <ac:spMkLst>
            <pc:docMk/>
            <pc:sldMk cId="0" sldId="257"/>
            <ac:spMk id="183" creationId="{00000000-0000-0000-0000-000000000000}"/>
          </ac:spMkLst>
        </pc:spChg>
        <pc:picChg chg="del">
          <ac:chgData name="Sian Harris" userId="c0df2758-d740-4b7f-88ff-8072a1e73049" providerId="ADAL" clId="{37DA2690-09D9-4C7E-B7B2-855167A53D76}" dt="2021-11-22T23:45:25.210" v="13" actId="478"/>
          <ac:picMkLst>
            <pc:docMk/>
            <pc:sldMk cId="0" sldId="257"/>
            <ac:picMk id="13" creationId="{3CD4C778-CE7B-4598-9544-27C929001FF0}"/>
          </ac:picMkLst>
        </pc:picChg>
        <pc:picChg chg="add mod">
          <ac:chgData name="Sian Harris" userId="c0df2758-d740-4b7f-88ff-8072a1e73049" providerId="ADAL" clId="{37DA2690-09D9-4C7E-B7B2-855167A53D76}" dt="2021-11-22T23:45:52.662" v="16" actId="1076"/>
          <ac:picMkLst>
            <pc:docMk/>
            <pc:sldMk cId="0" sldId="257"/>
            <ac:picMk id="15" creationId="{478B9056-9CBB-49F3-8BF9-4434A787B48E}"/>
          </ac:picMkLst>
        </pc:picChg>
        <pc:picChg chg="add mod">
          <ac:chgData name="Sian Harris" userId="c0df2758-d740-4b7f-88ff-8072a1e73049" providerId="ADAL" clId="{37DA2690-09D9-4C7E-B7B2-855167A53D76}" dt="2021-11-22T23:45:52.662" v="16" actId="1076"/>
          <ac:picMkLst>
            <pc:docMk/>
            <pc:sldMk cId="0" sldId="257"/>
            <ac:picMk id="16" creationId="{1FC195C7-625A-4F81-B546-9CFBD794F9B4}"/>
          </ac:picMkLst>
        </pc:picChg>
      </pc:sldChg>
      <pc:sldChg chg="addSp delSp modSp mod">
        <pc:chgData name="Sian Harris" userId="c0df2758-d740-4b7f-88ff-8072a1e73049" providerId="ADAL" clId="{37DA2690-09D9-4C7E-B7B2-855167A53D76}" dt="2021-11-23T10:34:43.627" v="430" actId="20577"/>
        <pc:sldMkLst>
          <pc:docMk/>
          <pc:sldMk cId="0" sldId="258"/>
        </pc:sldMkLst>
        <pc:spChg chg="del mod">
          <ac:chgData name="Sian Harris" userId="c0df2758-d740-4b7f-88ff-8072a1e73049" providerId="ADAL" clId="{37DA2690-09D9-4C7E-B7B2-855167A53D76}" dt="2021-11-23T10:34:33.834" v="426" actId="478"/>
          <ac:spMkLst>
            <pc:docMk/>
            <pc:sldMk cId="0" sldId="258"/>
            <ac:spMk id="6" creationId="{0F4493BF-1174-447F-A921-B98C44818C85}"/>
          </ac:spMkLst>
        </pc:spChg>
        <pc:spChg chg="add mod">
          <ac:chgData name="Sian Harris" userId="c0df2758-d740-4b7f-88ff-8072a1e73049" providerId="ADAL" clId="{37DA2690-09D9-4C7E-B7B2-855167A53D76}" dt="2021-11-22T23:46:50.497" v="20" actId="1076"/>
          <ac:spMkLst>
            <pc:docMk/>
            <pc:sldMk cId="0" sldId="258"/>
            <ac:spMk id="10" creationId="{30B8529A-52E6-465B-8797-B89AC73C5F8D}"/>
          </ac:spMkLst>
        </pc:spChg>
        <pc:spChg chg="add del mod">
          <ac:chgData name="Sian Harris" userId="c0df2758-d740-4b7f-88ff-8072a1e73049" providerId="ADAL" clId="{37DA2690-09D9-4C7E-B7B2-855167A53D76}" dt="2021-11-23T10:34:31.668" v="425"/>
          <ac:spMkLst>
            <pc:docMk/>
            <pc:sldMk cId="0" sldId="258"/>
            <ac:spMk id="12" creationId="{B3F88BBB-8387-48F6-AF19-89D0CE5FD63A}"/>
          </ac:spMkLst>
        </pc:spChg>
        <pc:spChg chg="add mod">
          <ac:chgData name="Sian Harris" userId="c0df2758-d740-4b7f-88ff-8072a1e73049" providerId="ADAL" clId="{37DA2690-09D9-4C7E-B7B2-855167A53D76}" dt="2021-11-23T10:34:43.627" v="430" actId="20577"/>
          <ac:spMkLst>
            <pc:docMk/>
            <pc:sldMk cId="0" sldId="258"/>
            <ac:spMk id="13" creationId="{F713A3AF-8911-452D-9FF1-9D6E192CCC4C}"/>
          </ac:spMkLst>
        </pc:spChg>
        <pc:spChg chg="mod">
          <ac:chgData name="Sian Harris" userId="c0df2758-d740-4b7f-88ff-8072a1e73049" providerId="ADAL" clId="{37DA2690-09D9-4C7E-B7B2-855167A53D76}" dt="2021-11-22T23:46:36.395" v="18" actId="20577"/>
          <ac:spMkLst>
            <pc:docMk/>
            <pc:sldMk cId="0" sldId="258"/>
            <ac:spMk id="201" creationId="{00000000-0000-0000-0000-000000000000}"/>
          </ac:spMkLst>
        </pc:spChg>
      </pc:sldChg>
      <pc:sldChg chg="addSp delSp modSp mod ord">
        <pc:chgData name="Sian Harris" userId="c0df2758-d740-4b7f-88ff-8072a1e73049" providerId="ADAL" clId="{37DA2690-09D9-4C7E-B7B2-855167A53D76}" dt="2021-11-23T10:34:58.330" v="435" actId="20577"/>
        <pc:sldMkLst>
          <pc:docMk/>
          <pc:sldMk cId="0" sldId="259"/>
        </pc:sldMkLst>
        <pc:spChg chg="add mod">
          <ac:chgData name="Sian Harris" userId="c0df2758-d740-4b7f-88ff-8072a1e73049" providerId="ADAL" clId="{37DA2690-09D9-4C7E-B7B2-855167A53D76}" dt="2021-11-23T10:34:58.330" v="435" actId="20577"/>
          <ac:spMkLst>
            <pc:docMk/>
            <pc:sldMk cId="0" sldId="259"/>
            <ac:spMk id="8" creationId="{2E4C6C00-DF2E-496A-AEA4-C9CC71493F83}"/>
          </ac:spMkLst>
        </pc:spChg>
        <pc:spChg chg="del">
          <ac:chgData name="Sian Harris" userId="c0df2758-d740-4b7f-88ff-8072a1e73049" providerId="ADAL" clId="{37DA2690-09D9-4C7E-B7B2-855167A53D76}" dt="2021-11-23T10:34:53.458" v="431" actId="478"/>
          <ac:spMkLst>
            <pc:docMk/>
            <pc:sldMk cId="0" sldId="259"/>
            <ac:spMk id="12" creationId="{8AA24667-F51D-4EFA-9A08-862470E3B18C}"/>
          </ac:spMkLst>
        </pc:spChg>
        <pc:spChg chg="mod">
          <ac:chgData name="Sian Harris" userId="c0df2758-d740-4b7f-88ff-8072a1e73049" providerId="ADAL" clId="{37DA2690-09D9-4C7E-B7B2-855167A53D76}" dt="2021-11-22T23:47:17.320" v="35" actId="20577"/>
          <ac:spMkLst>
            <pc:docMk/>
            <pc:sldMk cId="0" sldId="259"/>
            <ac:spMk id="216" creationId="{00000000-0000-0000-0000-000000000000}"/>
          </ac:spMkLst>
        </pc:spChg>
      </pc:sldChg>
      <pc:sldChg chg="addSp delSp modSp mod delAnim">
        <pc:chgData name="Sian Harris" userId="c0df2758-d740-4b7f-88ff-8072a1e73049" providerId="ADAL" clId="{37DA2690-09D9-4C7E-B7B2-855167A53D76}" dt="2021-11-23T10:35:28.517" v="448" actId="20577"/>
        <pc:sldMkLst>
          <pc:docMk/>
          <pc:sldMk cId="0" sldId="260"/>
        </pc:sldMkLst>
        <pc:spChg chg="add mod">
          <ac:chgData name="Sian Harris" userId="c0df2758-d740-4b7f-88ff-8072a1e73049" providerId="ADAL" clId="{37DA2690-09D9-4C7E-B7B2-855167A53D76}" dt="2021-11-23T00:08:12.141" v="69" actId="6549"/>
          <ac:spMkLst>
            <pc:docMk/>
            <pc:sldMk cId="0" sldId="260"/>
            <ac:spMk id="9" creationId="{DBFE6EC5-232F-41B1-B9C4-ABF53615AC62}"/>
          </ac:spMkLst>
        </pc:spChg>
        <pc:spChg chg="add mod">
          <ac:chgData name="Sian Harris" userId="c0df2758-d740-4b7f-88ff-8072a1e73049" providerId="ADAL" clId="{37DA2690-09D9-4C7E-B7B2-855167A53D76}" dt="2021-11-23T10:35:28.517" v="448" actId="20577"/>
          <ac:spMkLst>
            <pc:docMk/>
            <pc:sldMk cId="0" sldId="260"/>
            <ac:spMk id="10" creationId="{20BA9542-20B7-41E2-BA25-775D58E44691}"/>
          </ac:spMkLst>
        </pc:spChg>
        <pc:spChg chg="del">
          <ac:chgData name="Sian Harris" userId="c0df2758-d740-4b7f-88ff-8072a1e73049" providerId="ADAL" clId="{37DA2690-09D9-4C7E-B7B2-855167A53D76}" dt="2021-11-23T10:35:23.019" v="444" actId="478"/>
          <ac:spMkLst>
            <pc:docMk/>
            <pc:sldMk cId="0" sldId="260"/>
            <ac:spMk id="12" creationId="{C523D924-E2F0-49DD-9317-E22EA68654F7}"/>
          </ac:spMkLst>
        </pc:spChg>
        <pc:spChg chg="del">
          <ac:chgData name="Sian Harris" userId="c0df2758-d740-4b7f-88ff-8072a1e73049" providerId="ADAL" clId="{37DA2690-09D9-4C7E-B7B2-855167A53D76}" dt="2021-11-23T00:06:59.399" v="50" actId="478"/>
          <ac:spMkLst>
            <pc:docMk/>
            <pc:sldMk cId="0" sldId="260"/>
            <ac:spMk id="19" creationId="{2C7F709C-F89C-4AC5-A1D5-62285F24FDFD}"/>
          </ac:spMkLst>
        </pc:spChg>
        <pc:spChg chg="mod">
          <ac:chgData name="Sian Harris" userId="c0df2758-d740-4b7f-88ff-8072a1e73049" providerId="ADAL" clId="{37DA2690-09D9-4C7E-B7B2-855167A53D76}" dt="2021-11-23T00:06:52.587" v="49"/>
          <ac:spMkLst>
            <pc:docMk/>
            <pc:sldMk cId="0" sldId="260"/>
            <ac:spMk id="231" creationId="{00000000-0000-0000-0000-000000000000}"/>
          </ac:spMkLst>
        </pc:spChg>
      </pc:sldChg>
      <pc:sldChg chg="addSp delSp modSp mod setBg modShow">
        <pc:chgData name="Sian Harris" userId="c0df2758-d740-4b7f-88ff-8072a1e73049" providerId="ADAL" clId="{37DA2690-09D9-4C7E-B7B2-855167A53D76}" dt="2021-11-23T10:37:58.526" v="520" actId="20577"/>
        <pc:sldMkLst>
          <pc:docMk/>
          <pc:sldMk cId="0" sldId="261"/>
        </pc:sldMkLst>
        <pc:spChg chg="add del mod">
          <ac:chgData name="Sian Harris" userId="c0df2758-d740-4b7f-88ff-8072a1e73049" providerId="ADAL" clId="{37DA2690-09D9-4C7E-B7B2-855167A53D76}" dt="2021-11-23T00:10:34.435" v="82" actId="478"/>
          <ac:spMkLst>
            <pc:docMk/>
            <pc:sldMk cId="0" sldId="261"/>
            <ac:spMk id="3" creationId="{1A862728-6C56-406A-9FE6-2088AF9531A6}"/>
          </ac:spMkLst>
        </pc:spChg>
        <pc:spChg chg="add mod">
          <ac:chgData name="Sian Harris" userId="c0df2758-d740-4b7f-88ff-8072a1e73049" providerId="ADAL" clId="{37DA2690-09D9-4C7E-B7B2-855167A53D76}" dt="2021-11-23T00:20:23.899" v="235" actId="207"/>
          <ac:spMkLst>
            <pc:docMk/>
            <pc:sldMk cId="0" sldId="261"/>
            <ac:spMk id="4" creationId="{6E7D3F0B-A5CA-4854-8461-5EBCF918FFD5}"/>
          </ac:spMkLst>
        </pc:spChg>
        <pc:spChg chg="add mod">
          <ac:chgData name="Sian Harris" userId="c0df2758-d740-4b7f-88ff-8072a1e73049" providerId="ADAL" clId="{37DA2690-09D9-4C7E-B7B2-855167A53D76}" dt="2021-11-23T00:15:52.101" v="211" actId="1076"/>
          <ac:spMkLst>
            <pc:docMk/>
            <pc:sldMk cId="0" sldId="261"/>
            <ac:spMk id="5" creationId="{68EE66F6-1CC5-4BE7-8382-CFF83CB38DDA}"/>
          </ac:spMkLst>
        </pc:spChg>
        <pc:spChg chg="add mod">
          <ac:chgData name="Sian Harris" userId="c0df2758-d740-4b7f-88ff-8072a1e73049" providerId="ADAL" clId="{37DA2690-09D9-4C7E-B7B2-855167A53D76}" dt="2021-11-23T00:19:08.953" v="230" actId="1582"/>
          <ac:spMkLst>
            <pc:docMk/>
            <pc:sldMk cId="0" sldId="261"/>
            <ac:spMk id="6" creationId="{560F21A9-DFDA-46A4-A351-04D9D76B7F3C}"/>
          </ac:spMkLst>
        </pc:spChg>
        <pc:spChg chg="add mod">
          <ac:chgData name="Sian Harris" userId="c0df2758-d740-4b7f-88ff-8072a1e73049" providerId="ADAL" clId="{37DA2690-09D9-4C7E-B7B2-855167A53D76}" dt="2021-11-23T00:18:38.922" v="227" actId="2085"/>
          <ac:spMkLst>
            <pc:docMk/>
            <pc:sldMk cId="0" sldId="261"/>
            <ac:spMk id="7" creationId="{E0D16043-999F-4C28-8072-F78FB968692F}"/>
          </ac:spMkLst>
        </pc:spChg>
        <pc:spChg chg="mod">
          <ac:chgData name="Sian Harris" userId="c0df2758-d740-4b7f-88ff-8072a1e73049" providerId="ADAL" clId="{37DA2690-09D9-4C7E-B7B2-855167A53D76}" dt="2021-11-23T10:37:58.526" v="520" actId="20577"/>
          <ac:spMkLst>
            <pc:docMk/>
            <pc:sldMk cId="0" sldId="261"/>
            <ac:spMk id="12" creationId="{BA3B6B4B-6BDA-4611-ADF8-261908A4FFDC}"/>
          </ac:spMkLst>
        </pc:spChg>
        <pc:spChg chg="mod">
          <ac:chgData name="Sian Harris" userId="c0df2758-d740-4b7f-88ff-8072a1e73049" providerId="ADAL" clId="{37DA2690-09D9-4C7E-B7B2-855167A53D76}" dt="2021-11-23T00:10:15.501" v="79"/>
          <ac:spMkLst>
            <pc:docMk/>
            <pc:sldMk cId="0" sldId="261"/>
            <ac:spMk id="16" creationId="{D958ACBC-C0A0-4825-B77D-B30C5BF4B286}"/>
          </ac:spMkLst>
        </pc:spChg>
        <pc:spChg chg="add mod">
          <ac:chgData name="Sian Harris" userId="c0df2758-d740-4b7f-88ff-8072a1e73049" providerId="ADAL" clId="{37DA2690-09D9-4C7E-B7B2-855167A53D76}" dt="2021-11-23T00:20:37.529" v="237" actId="207"/>
          <ac:spMkLst>
            <pc:docMk/>
            <pc:sldMk cId="0" sldId="261"/>
            <ac:spMk id="17" creationId="{E1789AB7-3A31-4A29-8D46-E4BF3AE63F3F}"/>
          </ac:spMkLst>
        </pc:spChg>
        <pc:spChg chg="add mod">
          <ac:chgData name="Sian Harris" userId="c0df2758-d740-4b7f-88ff-8072a1e73049" providerId="ADAL" clId="{37DA2690-09D9-4C7E-B7B2-855167A53D76}" dt="2021-11-23T00:21:29.406" v="247" actId="1076"/>
          <ac:spMkLst>
            <pc:docMk/>
            <pc:sldMk cId="0" sldId="261"/>
            <ac:spMk id="18" creationId="{A8A903AE-B906-4657-ACF5-3673232B8494}"/>
          </ac:spMkLst>
        </pc:spChg>
        <pc:spChg chg="add mod">
          <ac:chgData name="Sian Harris" userId="c0df2758-d740-4b7f-88ff-8072a1e73049" providerId="ADAL" clId="{37DA2690-09D9-4C7E-B7B2-855167A53D76}" dt="2021-11-23T00:21:11.931" v="245" actId="207"/>
          <ac:spMkLst>
            <pc:docMk/>
            <pc:sldMk cId="0" sldId="261"/>
            <ac:spMk id="20" creationId="{DFB24BA5-6C22-480E-A2E6-8C7A4E86854B}"/>
          </ac:spMkLst>
        </pc:spChg>
        <pc:spChg chg="add mod">
          <ac:chgData name="Sian Harris" userId="c0df2758-d740-4b7f-88ff-8072a1e73049" providerId="ADAL" clId="{37DA2690-09D9-4C7E-B7B2-855167A53D76}" dt="2021-11-23T00:15:43.270" v="209" actId="1076"/>
          <ac:spMkLst>
            <pc:docMk/>
            <pc:sldMk cId="0" sldId="261"/>
            <ac:spMk id="21" creationId="{757DC0A6-9CE1-4EE8-875F-8CB89880D74B}"/>
          </ac:spMkLst>
        </pc:spChg>
        <pc:spChg chg="del">
          <ac:chgData name="Sian Harris" userId="c0df2758-d740-4b7f-88ff-8072a1e73049" providerId="ADAL" clId="{37DA2690-09D9-4C7E-B7B2-855167A53D76}" dt="2021-11-23T00:10:31.540" v="81" actId="478"/>
          <ac:spMkLst>
            <pc:docMk/>
            <pc:sldMk cId="0" sldId="261"/>
            <ac:spMk id="22" creationId="{E3827EBD-D699-47F7-93FE-79CC4DDC8079}"/>
          </ac:spMkLst>
        </pc:spChg>
        <pc:spChg chg="del">
          <ac:chgData name="Sian Harris" userId="c0df2758-d740-4b7f-88ff-8072a1e73049" providerId="ADAL" clId="{37DA2690-09D9-4C7E-B7B2-855167A53D76}" dt="2021-11-23T00:10:37.465" v="83" actId="478"/>
          <ac:spMkLst>
            <pc:docMk/>
            <pc:sldMk cId="0" sldId="261"/>
            <ac:spMk id="23" creationId="{B6CD354A-A9F0-4F89-BF2F-F949B5323AB4}"/>
          </ac:spMkLst>
        </pc:spChg>
        <pc:spChg chg="add mod">
          <ac:chgData name="Sian Harris" userId="c0df2758-d740-4b7f-88ff-8072a1e73049" providerId="ADAL" clId="{37DA2690-09D9-4C7E-B7B2-855167A53D76}" dt="2021-11-23T00:15:29.037" v="207" actId="1076"/>
          <ac:spMkLst>
            <pc:docMk/>
            <pc:sldMk cId="0" sldId="261"/>
            <ac:spMk id="24" creationId="{35354F70-62CB-4A64-AF33-0FB5AF824A7E}"/>
          </ac:spMkLst>
        </pc:spChg>
        <pc:spChg chg="add mod">
          <ac:chgData name="Sian Harris" userId="c0df2758-d740-4b7f-88ff-8072a1e73049" providerId="ADAL" clId="{37DA2690-09D9-4C7E-B7B2-855167A53D76}" dt="2021-11-23T00:15:15.847" v="205" actId="113"/>
          <ac:spMkLst>
            <pc:docMk/>
            <pc:sldMk cId="0" sldId="261"/>
            <ac:spMk id="25" creationId="{759887A7-2736-40EF-9E3D-F919A6063AAB}"/>
          </ac:spMkLst>
        </pc:spChg>
        <pc:spChg chg="add mod">
          <ac:chgData name="Sian Harris" userId="c0df2758-d740-4b7f-88ff-8072a1e73049" providerId="ADAL" clId="{37DA2690-09D9-4C7E-B7B2-855167A53D76}" dt="2021-11-23T00:18:55.592" v="229" actId="1076"/>
          <ac:spMkLst>
            <pc:docMk/>
            <pc:sldMk cId="0" sldId="261"/>
            <ac:spMk id="26" creationId="{5E5972F0-A70E-4D1D-BF22-FE3532F28DAB}"/>
          </ac:spMkLst>
        </pc:spChg>
      </pc:sldChg>
      <pc:sldChg chg="addSp delSp modSp mod delAnim modShow">
        <pc:chgData name="Sian Harris" userId="c0df2758-d740-4b7f-88ff-8072a1e73049" providerId="ADAL" clId="{37DA2690-09D9-4C7E-B7B2-855167A53D76}" dt="2021-11-23T10:35:44.888" v="457" actId="20577"/>
        <pc:sldMkLst>
          <pc:docMk/>
          <pc:sldMk cId="0" sldId="262"/>
        </pc:sldMkLst>
        <pc:spChg chg="add del mod">
          <ac:chgData name="Sian Harris" userId="c0df2758-d740-4b7f-88ff-8072a1e73049" providerId="ADAL" clId="{37DA2690-09D9-4C7E-B7B2-855167A53D76}" dt="2021-11-23T00:23:06.512" v="255" actId="478"/>
          <ac:spMkLst>
            <pc:docMk/>
            <pc:sldMk cId="0" sldId="262"/>
            <ac:spMk id="3" creationId="{7E651EDA-5408-4FE4-8F65-B77F6BCA9FD5}"/>
          </ac:spMkLst>
        </pc:spChg>
        <pc:spChg chg="add mod">
          <ac:chgData name="Sian Harris" userId="c0df2758-d740-4b7f-88ff-8072a1e73049" providerId="ADAL" clId="{37DA2690-09D9-4C7E-B7B2-855167A53D76}" dt="2021-11-23T00:23:56.655" v="262" actId="20577"/>
          <ac:spMkLst>
            <pc:docMk/>
            <pc:sldMk cId="0" sldId="262"/>
            <ac:spMk id="11" creationId="{E67D239F-353F-4E02-91BA-2DBDE53A3AFF}"/>
          </ac:spMkLst>
        </pc:spChg>
        <pc:spChg chg="mod">
          <ac:chgData name="Sian Harris" userId="c0df2758-d740-4b7f-88ff-8072a1e73049" providerId="ADAL" clId="{37DA2690-09D9-4C7E-B7B2-855167A53D76}" dt="2021-11-23T10:35:44.888" v="457" actId="20577"/>
          <ac:spMkLst>
            <pc:docMk/>
            <pc:sldMk cId="0" sldId="262"/>
            <ac:spMk id="12" creationId="{066F1659-B86E-4C17-8852-A57D369EE344}"/>
          </ac:spMkLst>
        </pc:spChg>
        <pc:spChg chg="add mod">
          <ac:chgData name="Sian Harris" userId="c0df2758-d740-4b7f-88ff-8072a1e73049" providerId="ADAL" clId="{37DA2690-09D9-4C7E-B7B2-855167A53D76}" dt="2021-11-23T10:31:19.294" v="419" actId="20577"/>
          <ac:spMkLst>
            <pc:docMk/>
            <pc:sldMk cId="0" sldId="262"/>
            <ac:spMk id="17" creationId="{E62DD420-4969-4CB8-B101-B8334DB1B491}"/>
          </ac:spMkLst>
        </pc:spChg>
        <pc:spChg chg="add mod">
          <ac:chgData name="Sian Harris" userId="c0df2758-d740-4b7f-88ff-8072a1e73049" providerId="ADAL" clId="{37DA2690-09D9-4C7E-B7B2-855167A53D76}" dt="2021-11-23T00:25:24.946" v="274" actId="1076"/>
          <ac:spMkLst>
            <pc:docMk/>
            <pc:sldMk cId="0" sldId="262"/>
            <ac:spMk id="18" creationId="{811896B6-866E-4AED-83DB-457754D01B96}"/>
          </ac:spMkLst>
        </pc:spChg>
        <pc:spChg chg="del">
          <ac:chgData name="Sian Harris" userId="c0df2758-d740-4b7f-88ff-8072a1e73049" providerId="ADAL" clId="{37DA2690-09D9-4C7E-B7B2-855167A53D76}" dt="2021-11-23T00:23:04.180" v="254" actId="478"/>
          <ac:spMkLst>
            <pc:docMk/>
            <pc:sldMk cId="0" sldId="262"/>
            <ac:spMk id="19" creationId="{1CD8A143-7E53-4182-8E27-34F68C53E9A3}"/>
          </ac:spMkLst>
        </pc:spChg>
        <pc:spChg chg="add mod">
          <ac:chgData name="Sian Harris" userId="c0df2758-d740-4b7f-88ff-8072a1e73049" providerId="ADAL" clId="{37DA2690-09D9-4C7E-B7B2-855167A53D76}" dt="2021-11-23T10:31:14.197" v="416" actId="20577"/>
          <ac:spMkLst>
            <pc:docMk/>
            <pc:sldMk cId="0" sldId="262"/>
            <ac:spMk id="20" creationId="{7959F936-5175-48CC-A9FE-D259B350F5AB}"/>
          </ac:spMkLst>
        </pc:spChg>
        <pc:spChg chg="mod">
          <ac:chgData name="Sian Harris" userId="c0df2758-d740-4b7f-88ff-8072a1e73049" providerId="ADAL" clId="{37DA2690-09D9-4C7E-B7B2-855167A53D76}" dt="2021-11-23T00:24:17.447" v="266" actId="1076"/>
          <ac:spMkLst>
            <pc:docMk/>
            <pc:sldMk cId="0" sldId="262"/>
            <ac:spMk id="261" creationId="{00000000-0000-0000-0000-000000000000}"/>
          </ac:spMkLst>
        </pc:spChg>
      </pc:sldChg>
      <pc:sldChg chg="del mod modShow">
        <pc:chgData name="Sian Harris" userId="c0df2758-d740-4b7f-88ff-8072a1e73049" providerId="ADAL" clId="{37DA2690-09D9-4C7E-B7B2-855167A53D76}" dt="2021-11-23T00:26:04.941" v="276" actId="47"/>
        <pc:sldMkLst>
          <pc:docMk/>
          <pc:sldMk cId="0" sldId="263"/>
        </pc:sldMkLst>
      </pc:sldChg>
      <pc:sldChg chg="addSp delSp modSp mod delAnim modShow">
        <pc:chgData name="Sian Harris" userId="c0df2758-d740-4b7f-88ff-8072a1e73049" providerId="ADAL" clId="{37DA2690-09D9-4C7E-B7B2-855167A53D76}" dt="2021-11-23T10:35:55.781" v="463" actId="20577"/>
        <pc:sldMkLst>
          <pc:docMk/>
          <pc:sldMk cId="0" sldId="264"/>
        </pc:sldMkLst>
        <pc:spChg chg="add del mod">
          <ac:chgData name="Sian Harris" userId="c0df2758-d740-4b7f-88ff-8072a1e73049" providerId="ADAL" clId="{37DA2690-09D9-4C7E-B7B2-855167A53D76}" dt="2021-11-23T00:26:33.326" v="279" actId="478"/>
          <ac:spMkLst>
            <pc:docMk/>
            <pc:sldMk cId="0" sldId="264"/>
            <ac:spMk id="3" creationId="{11E6DEBB-DF07-4784-9891-D5B7E41CA1A3}"/>
          </ac:spMkLst>
        </pc:spChg>
        <pc:spChg chg="add mod">
          <ac:chgData name="Sian Harris" userId="c0df2758-d740-4b7f-88ff-8072a1e73049" providerId="ADAL" clId="{37DA2690-09D9-4C7E-B7B2-855167A53D76}" dt="2021-11-23T10:35:55.781" v="463" actId="20577"/>
          <ac:spMkLst>
            <pc:docMk/>
            <pc:sldMk cId="0" sldId="264"/>
            <ac:spMk id="9" creationId="{AA3E4912-CB5D-4D11-8704-3C9777842203}"/>
          </ac:spMkLst>
        </pc:spChg>
        <pc:spChg chg="add mod">
          <ac:chgData name="Sian Harris" userId="c0df2758-d740-4b7f-88ff-8072a1e73049" providerId="ADAL" clId="{37DA2690-09D9-4C7E-B7B2-855167A53D76}" dt="2021-11-23T00:26:41.466" v="281" actId="1076"/>
          <ac:spMkLst>
            <pc:docMk/>
            <pc:sldMk cId="0" sldId="264"/>
            <ac:spMk id="11" creationId="{F9BD6C62-BC08-415B-94B6-6D3EB5E99852}"/>
          </ac:spMkLst>
        </pc:spChg>
        <pc:spChg chg="del">
          <ac:chgData name="Sian Harris" userId="c0df2758-d740-4b7f-88ff-8072a1e73049" providerId="ADAL" clId="{37DA2690-09D9-4C7E-B7B2-855167A53D76}" dt="2021-11-23T10:35:51.189" v="458" actId="478"/>
          <ac:spMkLst>
            <pc:docMk/>
            <pc:sldMk cId="0" sldId="264"/>
            <ac:spMk id="12" creationId="{2FBF9B60-3221-4DE7-BB7A-B678C77EE0D8}"/>
          </ac:spMkLst>
        </pc:spChg>
        <pc:spChg chg="del">
          <ac:chgData name="Sian Harris" userId="c0df2758-d740-4b7f-88ff-8072a1e73049" providerId="ADAL" clId="{37DA2690-09D9-4C7E-B7B2-855167A53D76}" dt="2021-11-23T00:26:31.190" v="278" actId="478"/>
          <ac:spMkLst>
            <pc:docMk/>
            <pc:sldMk cId="0" sldId="264"/>
            <ac:spMk id="19" creationId="{EBFA3CF9-C41D-4E87-8D88-76FDCEB04129}"/>
          </ac:spMkLst>
        </pc:spChg>
        <pc:spChg chg="mod">
          <ac:chgData name="Sian Harris" userId="c0df2758-d740-4b7f-88ff-8072a1e73049" providerId="ADAL" clId="{37DA2690-09D9-4C7E-B7B2-855167A53D76}" dt="2021-11-23T00:26:52.666" v="282" actId="1076"/>
          <ac:spMkLst>
            <pc:docMk/>
            <pc:sldMk cId="0" sldId="264"/>
            <ac:spMk id="298" creationId="{00000000-0000-0000-0000-000000000000}"/>
          </ac:spMkLst>
        </pc:spChg>
      </pc:sldChg>
      <pc:sldChg chg="modSp mod">
        <pc:chgData name="Sian Harris" userId="c0df2758-d740-4b7f-88ff-8072a1e73049" providerId="ADAL" clId="{37DA2690-09D9-4C7E-B7B2-855167A53D76}" dt="2021-11-23T10:36:17.534" v="475" actId="20577"/>
        <pc:sldMkLst>
          <pc:docMk/>
          <pc:sldMk cId="0" sldId="265"/>
        </pc:sldMkLst>
        <pc:spChg chg="mod">
          <ac:chgData name="Sian Harris" userId="c0df2758-d740-4b7f-88ff-8072a1e73049" providerId="ADAL" clId="{37DA2690-09D9-4C7E-B7B2-855167A53D76}" dt="2021-11-23T10:36:17.534" v="475" actId="20577"/>
          <ac:spMkLst>
            <pc:docMk/>
            <pc:sldMk cId="0" sldId="265"/>
            <ac:spMk id="12" creationId="{6DA62DBB-9D39-40B0-84C1-BF96E8D36720}"/>
          </ac:spMkLst>
        </pc:spChg>
        <pc:spChg chg="mod">
          <ac:chgData name="Sian Harris" userId="c0df2758-d740-4b7f-88ff-8072a1e73049" providerId="ADAL" clId="{37DA2690-09D9-4C7E-B7B2-855167A53D76}" dt="2021-11-23T00:29:21.863" v="296" actId="20577"/>
          <ac:spMkLst>
            <pc:docMk/>
            <pc:sldMk cId="0" sldId="265"/>
            <ac:spMk id="20" creationId="{83620641-C427-481A-8505-7AD27C05B9BC}"/>
          </ac:spMkLst>
        </pc:spChg>
        <pc:spChg chg="mod">
          <ac:chgData name="Sian Harris" userId="c0df2758-d740-4b7f-88ff-8072a1e73049" providerId="ADAL" clId="{37DA2690-09D9-4C7E-B7B2-855167A53D76}" dt="2021-11-23T00:29:11.489" v="294"/>
          <ac:spMkLst>
            <pc:docMk/>
            <pc:sldMk cId="0" sldId="265"/>
            <ac:spMk id="312" creationId="{00000000-0000-0000-0000-000000000000}"/>
          </ac:spMkLst>
        </pc:spChg>
      </pc:sldChg>
      <pc:sldChg chg="modSp mod ord modAnim">
        <pc:chgData name="Sian Harris" userId="c0df2758-d740-4b7f-88ff-8072a1e73049" providerId="ADAL" clId="{37DA2690-09D9-4C7E-B7B2-855167A53D76}" dt="2021-11-23T10:36:25.455" v="479" actId="20577"/>
        <pc:sldMkLst>
          <pc:docMk/>
          <pc:sldMk cId="0" sldId="267"/>
        </pc:sldMkLst>
        <pc:spChg chg="mod">
          <ac:chgData name="Sian Harris" userId="c0df2758-d740-4b7f-88ff-8072a1e73049" providerId="ADAL" clId="{37DA2690-09D9-4C7E-B7B2-855167A53D76}" dt="2021-11-23T10:36:25.455" v="479" actId="20577"/>
          <ac:spMkLst>
            <pc:docMk/>
            <pc:sldMk cId="0" sldId="267"/>
            <ac:spMk id="12" creationId="{4857084D-80E3-461C-B4D9-BB9B41A2F036}"/>
          </ac:spMkLst>
        </pc:spChg>
        <pc:spChg chg="mod">
          <ac:chgData name="Sian Harris" userId="c0df2758-d740-4b7f-88ff-8072a1e73049" providerId="ADAL" clId="{37DA2690-09D9-4C7E-B7B2-855167A53D76}" dt="2021-11-23T00:42:39.677" v="393" actId="20577"/>
          <ac:spMkLst>
            <pc:docMk/>
            <pc:sldMk cId="0" sldId="267"/>
            <ac:spMk id="19" creationId="{55465800-03D2-44C7-A70A-9F61F2304ED1}"/>
          </ac:spMkLst>
        </pc:spChg>
        <pc:spChg chg="mod">
          <ac:chgData name="Sian Harris" userId="c0df2758-d740-4b7f-88ff-8072a1e73049" providerId="ADAL" clId="{37DA2690-09D9-4C7E-B7B2-855167A53D76}" dt="2021-11-23T00:29:36.675" v="297"/>
          <ac:spMkLst>
            <pc:docMk/>
            <pc:sldMk cId="0" sldId="267"/>
            <ac:spMk id="340" creationId="{00000000-0000-0000-0000-000000000000}"/>
          </ac:spMkLst>
        </pc:spChg>
      </pc:sldChg>
      <pc:sldChg chg="addSp delSp modSp mod">
        <pc:chgData name="Sian Harris" userId="c0df2758-d740-4b7f-88ff-8072a1e73049" providerId="ADAL" clId="{37DA2690-09D9-4C7E-B7B2-855167A53D76}" dt="2021-11-23T10:37:18.766" v="511" actId="20577"/>
        <pc:sldMkLst>
          <pc:docMk/>
          <pc:sldMk cId="0" sldId="268"/>
        </pc:sldMkLst>
        <pc:spChg chg="add del mod">
          <ac:chgData name="Sian Harris" userId="c0df2758-d740-4b7f-88ff-8072a1e73049" providerId="ADAL" clId="{37DA2690-09D9-4C7E-B7B2-855167A53D76}" dt="2021-11-23T00:36:55.443" v="359" actId="478"/>
          <ac:spMkLst>
            <pc:docMk/>
            <pc:sldMk cId="0" sldId="268"/>
            <ac:spMk id="4" creationId="{ABC32C2E-690B-46E1-AE38-021935A191B9}"/>
          </ac:spMkLst>
        </pc:spChg>
        <pc:spChg chg="add mod">
          <ac:chgData name="Sian Harris" userId="c0df2758-d740-4b7f-88ff-8072a1e73049" providerId="ADAL" clId="{37DA2690-09D9-4C7E-B7B2-855167A53D76}" dt="2021-11-23T00:38:09.780" v="366" actId="207"/>
          <ac:spMkLst>
            <pc:docMk/>
            <pc:sldMk cId="0" sldId="268"/>
            <ac:spMk id="5" creationId="{8E83A415-697D-4796-8991-8B02C1AEF313}"/>
          </ac:spMkLst>
        </pc:spChg>
        <pc:spChg chg="add mod">
          <ac:chgData name="Sian Harris" userId="c0df2758-d740-4b7f-88ff-8072a1e73049" providerId="ADAL" clId="{37DA2690-09D9-4C7E-B7B2-855167A53D76}" dt="2021-11-23T10:37:18.766" v="511" actId="20577"/>
          <ac:spMkLst>
            <pc:docMk/>
            <pc:sldMk cId="0" sldId="268"/>
            <ac:spMk id="10" creationId="{34925982-6B18-41FE-AFA5-F295480B02D4}"/>
          </ac:spMkLst>
        </pc:spChg>
        <pc:spChg chg="add mod">
          <ac:chgData name="Sian Harris" userId="c0df2758-d740-4b7f-88ff-8072a1e73049" providerId="ADAL" clId="{37DA2690-09D9-4C7E-B7B2-855167A53D76}" dt="2021-11-23T00:37:19.140" v="362" actId="255"/>
          <ac:spMkLst>
            <pc:docMk/>
            <pc:sldMk cId="0" sldId="268"/>
            <ac:spMk id="11" creationId="{92900C25-8EEF-47FA-A499-9FD15829DC55}"/>
          </ac:spMkLst>
        </pc:spChg>
        <pc:spChg chg="del">
          <ac:chgData name="Sian Harris" userId="c0df2758-d740-4b7f-88ff-8072a1e73049" providerId="ADAL" clId="{37DA2690-09D9-4C7E-B7B2-855167A53D76}" dt="2021-11-23T10:37:14.469" v="506" actId="478"/>
          <ac:spMkLst>
            <pc:docMk/>
            <pc:sldMk cId="0" sldId="268"/>
            <ac:spMk id="12" creationId="{B8D40278-ECC1-4333-AC95-AD17E307F27C}"/>
          </ac:spMkLst>
        </pc:spChg>
        <pc:spChg chg="del">
          <ac:chgData name="Sian Harris" userId="c0df2758-d740-4b7f-88ff-8072a1e73049" providerId="ADAL" clId="{37DA2690-09D9-4C7E-B7B2-855167A53D76}" dt="2021-11-23T00:36:48.938" v="358" actId="478"/>
          <ac:spMkLst>
            <pc:docMk/>
            <pc:sldMk cId="0" sldId="268"/>
            <ac:spMk id="20" creationId="{0C07DA03-2AB4-4D3C-ADE1-F565A74D1667}"/>
          </ac:spMkLst>
        </pc:spChg>
        <pc:spChg chg="mod">
          <ac:chgData name="Sian Harris" userId="c0df2758-d740-4b7f-88ff-8072a1e73049" providerId="ADAL" clId="{37DA2690-09D9-4C7E-B7B2-855167A53D76}" dt="2021-11-23T00:36:41.459" v="357" actId="255"/>
          <ac:spMkLst>
            <pc:docMk/>
            <pc:sldMk cId="0" sldId="268"/>
            <ac:spMk id="354" creationId="{00000000-0000-0000-0000-000000000000}"/>
          </ac:spMkLst>
        </pc:spChg>
      </pc:sldChg>
      <pc:sldChg chg="del">
        <pc:chgData name="Sian Harris" userId="c0df2758-d740-4b7f-88ff-8072a1e73049" providerId="ADAL" clId="{37DA2690-09D9-4C7E-B7B2-855167A53D76}" dt="2021-11-23T00:38:56.259" v="367" actId="47"/>
        <pc:sldMkLst>
          <pc:docMk/>
          <pc:sldMk cId="0" sldId="270"/>
        </pc:sldMkLst>
      </pc:sldChg>
      <pc:sldChg chg="modSp mod">
        <pc:chgData name="Sian Harris" userId="c0df2758-d740-4b7f-88ff-8072a1e73049" providerId="ADAL" clId="{37DA2690-09D9-4C7E-B7B2-855167A53D76}" dt="2021-11-23T10:37:25.838" v="515" actId="20577"/>
        <pc:sldMkLst>
          <pc:docMk/>
          <pc:sldMk cId="0" sldId="271"/>
        </pc:sldMkLst>
        <pc:spChg chg="mod">
          <ac:chgData name="Sian Harris" userId="c0df2758-d740-4b7f-88ff-8072a1e73049" providerId="ADAL" clId="{37DA2690-09D9-4C7E-B7B2-855167A53D76}" dt="2021-11-23T10:37:25.838" v="515" actId="20577"/>
          <ac:spMkLst>
            <pc:docMk/>
            <pc:sldMk cId="0" sldId="271"/>
            <ac:spMk id="12" creationId="{2C71AD31-B626-43E2-B926-864D2D9C0888}"/>
          </ac:spMkLst>
        </pc:spChg>
        <pc:spChg chg="mod">
          <ac:chgData name="Sian Harris" userId="c0df2758-d740-4b7f-88ff-8072a1e73049" providerId="ADAL" clId="{37DA2690-09D9-4C7E-B7B2-855167A53D76}" dt="2021-11-23T00:39:20.953" v="368"/>
          <ac:spMkLst>
            <pc:docMk/>
            <pc:sldMk cId="0" sldId="271"/>
            <ac:spMk id="389" creationId="{00000000-0000-0000-0000-000000000000}"/>
          </ac:spMkLst>
        </pc:spChg>
        <pc:spChg chg="mod">
          <ac:chgData name="Sian Harris" userId="c0df2758-d740-4b7f-88ff-8072a1e73049" providerId="ADAL" clId="{37DA2690-09D9-4C7E-B7B2-855167A53D76}" dt="2021-11-23T00:39:36.342" v="371" actId="6549"/>
          <ac:spMkLst>
            <pc:docMk/>
            <pc:sldMk cId="0" sldId="271"/>
            <ac:spMk id="390" creationId="{00000000-0000-0000-0000-000000000000}"/>
          </ac:spMkLst>
        </pc:spChg>
      </pc:sldChg>
      <pc:sldChg chg="addSp delSp modSp mod">
        <pc:chgData name="Sian Harris" userId="c0df2758-d740-4b7f-88ff-8072a1e73049" providerId="ADAL" clId="{37DA2690-09D9-4C7E-B7B2-855167A53D76}" dt="2021-11-23T10:37:07.461" v="505" actId="20577"/>
        <pc:sldMkLst>
          <pc:docMk/>
          <pc:sldMk cId="0" sldId="272"/>
        </pc:sldMkLst>
        <pc:spChg chg="add del mod">
          <ac:chgData name="Sian Harris" userId="c0df2758-d740-4b7f-88ff-8072a1e73049" providerId="ADAL" clId="{37DA2690-09D9-4C7E-B7B2-855167A53D76}" dt="2021-11-23T00:35:16.066" v="347" actId="478"/>
          <ac:spMkLst>
            <pc:docMk/>
            <pc:sldMk cId="0" sldId="272"/>
            <ac:spMk id="3" creationId="{69F8423E-FB48-425A-85B0-44A5C49F9E8C}"/>
          </ac:spMkLst>
        </pc:spChg>
        <pc:spChg chg="add mod">
          <ac:chgData name="Sian Harris" userId="c0df2758-d740-4b7f-88ff-8072a1e73049" providerId="ADAL" clId="{37DA2690-09D9-4C7E-B7B2-855167A53D76}" dt="2021-11-23T00:36:03.526" v="355" actId="14100"/>
          <ac:spMkLst>
            <pc:docMk/>
            <pc:sldMk cId="0" sldId="272"/>
            <ac:spMk id="11" creationId="{B3A1F323-55CC-4B97-8F69-09335F7C52A6}"/>
          </ac:spMkLst>
        </pc:spChg>
        <pc:spChg chg="mod">
          <ac:chgData name="Sian Harris" userId="c0df2758-d740-4b7f-88ff-8072a1e73049" providerId="ADAL" clId="{37DA2690-09D9-4C7E-B7B2-855167A53D76}" dt="2021-11-23T10:37:07.461" v="505" actId="20577"/>
          <ac:spMkLst>
            <pc:docMk/>
            <pc:sldMk cId="0" sldId="272"/>
            <ac:spMk id="12" creationId="{86FF54AC-D23E-4BE8-87B1-431B709E5A4D}"/>
          </ac:spMkLst>
        </pc:spChg>
        <pc:spChg chg="del">
          <ac:chgData name="Sian Harris" userId="c0df2758-d740-4b7f-88ff-8072a1e73049" providerId="ADAL" clId="{37DA2690-09D9-4C7E-B7B2-855167A53D76}" dt="2021-11-23T00:35:02.460" v="346" actId="478"/>
          <ac:spMkLst>
            <pc:docMk/>
            <pc:sldMk cId="0" sldId="272"/>
            <ac:spMk id="19" creationId="{0CEFB1D6-9232-44D4-9FD0-69CB65A52E49}"/>
          </ac:spMkLst>
        </pc:spChg>
        <pc:spChg chg="mod">
          <ac:chgData name="Sian Harris" userId="c0df2758-d740-4b7f-88ff-8072a1e73049" providerId="ADAL" clId="{37DA2690-09D9-4C7E-B7B2-855167A53D76}" dt="2021-11-23T00:35:34.565" v="350" actId="1076"/>
          <ac:spMkLst>
            <pc:docMk/>
            <pc:sldMk cId="0" sldId="272"/>
            <ac:spMk id="404" creationId="{00000000-0000-0000-0000-000000000000}"/>
          </ac:spMkLst>
        </pc:spChg>
      </pc:sldChg>
      <pc:sldChg chg="del">
        <pc:chgData name="Sian Harris" userId="c0df2758-d740-4b7f-88ff-8072a1e73049" providerId="ADAL" clId="{37DA2690-09D9-4C7E-B7B2-855167A53D76}" dt="2021-11-23T00:39:57.507" v="372" actId="47"/>
        <pc:sldMkLst>
          <pc:docMk/>
          <pc:sldMk cId="0" sldId="273"/>
        </pc:sldMkLst>
      </pc:sldChg>
      <pc:sldChg chg="addSp delSp modSp mod ord">
        <pc:chgData name="Sian Harris" userId="c0df2758-d740-4b7f-88ff-8072a1e73049" providerId="ADAL" clId="{37DA2690-09D9-4C7E-B7B2-855167A53D76}" dt="2021-11-23T10:36:54.973" v="497" actId="20577"/>
        <pc:sldMkLst>
          <pc:docMk/>
          <pc:sldMk cId="0" sldId="278"/>
        </pc:sldMkLst>
        <pc:spChg chg="mod">
          <ac:chgData name="Sian Harris" userId="c0df2758-d740-4b7f-88ff-8072a1e73049" providerId="ADAL" clId="{37DA2690-09D9-4C7E-B7B2-855167A53D76}" dt="2021-11-23T10:36:54.973" v="497" actId="20577"/>
          <ac:spMkLst>
            <pc:docMk/>
            <pc:sldMk cId="0" sldId="278"/>
            <ac:spMk id="15" creationId="{359857DE-BA85-4F85-ABAD-EE4915CB42D9}"/>
          </ac:spMkLst>
        </pc:spChg>
        <pc:picChg chg="add mod">
          <ac:chgData name="Sian Harris" userId="c0df2758-d740-4b7f-88ff-8072a1e73049" providerId="ADAL" clId="{37DA2690-09D9-4C7E-B7B2-855167A53D76}" dt="2021-11-23T00:33:48.963" v="336" actId="1076"/>
          <ac:picMkLst>
            <pc:docMk/>
            <pc:sldMk cId="0" sldId="278"/>
            <ac:picMk id="10" creationId="{E0D4F284-FB5E-481F-9909-8FBF2B68E4A2}"/>
          </ac:picMkLst>
        </pc:picChg>
        <pc:picChg chg="del">
          <ac:chgData name="Sian Harris" userId="c0df2758-d740-4b7f-88ff-8072a1e73049" providerId="ADAL" clId="{37DA2690-09D9-4C7E-B7B2-855167A53D76}" dt="2021-11-23T00:33:23.939" v="332" actId="478"/>
          <ac:picMkLst>
            <pc:docMk/>
            <pc:sldMk cId="0" sldId="278"/>
            <ac:picMk id="23" creationId="{A531C6A6-1E9A-4AAB-BA7F-762F7DC05AF8}"/>
          </ac:picMkLst>
        </pc:picChg>
      </pc:sldChg>
      <pc:sldChg chg="del">
        <pc:chgData name="Sian Harris" userId="c0df2758-d740-4b7f-88ff-8072a1e73049" providerId="ADAL" clId="{37DA2690-09D9-4C7E-B7B2-855167A53D76}" dt="2021-11-23T00:39:57.507" v="372" actId="47"/>
        <pc:sldMkLst>
          <pc:docMk/>
          <pc:sldMk cId="0" sldId="280"/>
        </pc:sldMkLst>
      </pc:sldChg>
      <pc:sldChg chg="del">
        <pc:chgData name="Sian Harris" userId="c0df2758-d740-4b7f-88ff-8072a1e73049" providerId="ADAL" clId="{37DA2690-09D9-4C7E-B7B2-855167A53D76}" dt="2021-11-23T00:39:57.507" v="372" actId="47"/>
        <pc:sldMkLst>
          <pc:docMk/>
          <pc:sldMk cId="0" sldId="282"/>
        </pc:sldMkLst>
      </pc:sldChg>
      <pc:sldChg chg="del">
        <pc:chgData name="Sian Harris" userId="c0df2758-d740-4b7f-88ff-8072a1e73049" providerId="ADAL" clId="{37DA2690-09D9-4C7E-B7B2-855167A53D76}" dt="2021-11-23T00:39:57.507" v="372" actId="47"/>
        <pc:sldMkLst>
          <pc:docMk/>
          <pc:sldMk cId="0" sldId="284"/>
        </pc:sldMkLst>
      </pc:sldChg>
      <pc:sldChg chg="modSp mod ord">
        <pc:chgData name="Sian Harris" userId="c0df2758-d740-4b7f-88ff-8072a1e73049" providerId="ADAL" clId="{37DA2690-09D9-4C7E-B7B2-855167A53D76}" dt="2021-11-23T10:36:42.277" v="487" actId="20577"/>
        <pc:sldMkLst>
          <pc:docMk/>
          <pc:sldMk cId="0" sldId="286"/>
        </pc:sldMkLst>
        <pc:spChg chg="mod">
          <ac:chgData name="Sian Harris" userId="c0df2758-d740-4b7f-88ff-8072a1e73049" providerId="ADAL" clId="{37DA2690-09D9-4C7E-B7B2-855167A53D76}" dt="2021-11-23T10:36:42.277" v="487" actId="20577"/>
          <ac:spMkLst>
            <pc:docMk/>
            <pc:sldMk cId="0" sldId="286"/>
            <ac:spMk id="13" creationId="{91747D51-3E32-4162-A8AA-306280AE8648}"/>
          </ac:spMkLst>
        </pc:spChg>
        <pc:spChg chg="mod">
          <ac:chgData name="Sian Harris" userId="c0df2758-d740-4b7f-88ff-8072a1e73049" providerId="ADAL" clId="{37DA2690-09D9-4C7E-B7B2-855167A53D76}" dt="2021-11-23T00:31:41.025" v="316" actId="20577"/>
          <ac:spMkLst>
            <pc:docMk/>
            <pc:sldMk cId="0" sldId="286"/>
            <ac:spMk id="20" creationId="{868AD278-3D36-4741-BB10-D1DC6C5B3498}"/>
          </ac:spMkLst>
        </pc:spChg>
        <pc:spChg chg="mod">
          <ac:chgData name="Sian Harris" userId="c0df2758-d740-4b7f-88ff-8072a1e73049" providerId="ADAL" clId="{37DA2690-09D9-4C7E-B7B2-855167A53D76}" dt="2021-11-23T09:26:54.834" v="410" actId="20577"/>
          <ac:spMkLst>
            <pc:docMk/>
            <pc:sldMk cId="0" sldId="286"/>
            <ac:spMk id="635" creationId="{00000000-0000-0000-0000-000000000000}"/>
          </ac:spMkLst>
        </pc:spChg>
      </pc:sldChg>
      <pc:sldChg chg="modSp mod ord">
        <pc:chgData name="Sian Harris" userId="c0df2758-d740-4b7f-88ff-8072a1e73049" providerId="ADAL" clId="{37DA2690-09D9-4C7E-B7B2-855167A53D76}" dt="2021-11-23T10:36:48.263" v="491" actId="20577"/>
        <pc:sldMkLst>
          <pc:docMk/>
          <pc:sldMk cId="0" sldId="288"/>
        </pc:sldMkLst>
        <pc:spChg chg="mod">
          <ac:chgData name="Sian Harris" userId="c0df2758-d740-4b7f-88ff-8072a1e73049" providerId="ADAL" clId="{37DA2690-09D9-4C7E-B7B2-855167A53D76}" dt="2021-11-23T10:36:48.263" v="491" actId="20577"/>
          <ac:spMkLst>
            <pc:docMk/>
            <pc:sldMk cId="0" sldId="288"/>
            <ac:spMk id="14" creationId="{813A9359-82BD-4FA0-ABE7-13AFF27C552C}"/>
          </ac:spMkLst>
        </pc:spChg>
        <pc:spChg chg="mod">
          <ac:chgData name="Sian Harris" userId="c0df2758-d740-4b7f-88ff-8072a1e73049" providerId="ADAL" clId="{37DA2690-09D9-4C7E-B7B2-855167A53D76}" dt="2021-11-23T00:43:01.408" v="394" actId="255"/>
          <ac:spMkLst>
            <pc:docMk/>
            <pc:sldMk cId="0" sldId="288"/>
            <ac:spMk id="658" creationId="{00000000-0000-0000-0000-000000000000}"/>
          </ac:spMkLst>
        </pc:spChg>
      </pc:sldChg>
      <pc:sldChg chg="modSp mod ord">
        <pc:chgData name="Sian Harris" userId="c0df2758-d740-4b7f-88ff-8072a1e73049" providerId="ADAL" clId="{37DA2690-09D9-4C7E-B7B2-855167A53D76}" dt="2021-11-23T10:37:02.639" v="501" actId="20577"/>
        <pc:sldMkLst>
          <pc:docMk/>
          <pc:sldMk cId="0" sldId="290"/>
        </pc:sldMkLst>
        <pc:spChg chg="mod">
          <ac:chgData name="Sian Harris" userId="c0df2758-d740-4b7f-88ff-8072a1e73049" providerId="ADAL" clId="{37DA2690-09D9-4C7E-B7B2-855167A53D76}" dt="2021-11-23T10:37:02.639" v="501" actId="20577"/>
          <ac:spMkLst>
            <pc:docMk/>
            <pc:sldMk cId="0" sldId="290"/>
            <ac:spMk id="12" creationId="{897D5BC2-D5F8-41E6-BE0B-1E5F6B744205}"/>
          </ac:spMkLst>
        </pc:spChg>
        <pc:graphicFrameChg chg="modGraphic">
          <ac:chgData name="Sian Harris" userId="c0df2758-d740-4b7f-88ff-8072a1e73049" providerId="ADAL" clId="{37DA2690-09D9-4C7E-B7B2-855167A53D76}" dt="2021-11-23T00:34:27.268" v="344" actId="113"/>
          <ac:graphicFrameMkLst>
            <pc:docMk/>
            <pc:sldMk cId="0" sldId="290"/>
            <ac:graphicFrameMk id="17" creationId="{18F2FF8E-7946-44FE-885B-3D8DADD58939}"/>
          </ac:graphicFrameMkLst>
        </pc:graphicFrameChg>
      </pc:sldChg>
      <pc:sldChg chg="del">
        <pc:chgData name="Sian Harris" userId="c0df2758-d740-4b7f-88ff-8072a1e73049" providerId="ADAL" clId="{37DA2690-09D9-4C7E-B7B2-855167A53D76}" dt="2021-12-14T16:44:00.837" v="522" actId="47"/>
        <pc:sldMkLst>
          <pc:docMk/>
          <pc:sldMk cId="0" sldId="300"/>
        </pc:sldMkLst>
      </pc:sldChg>
      <pc:sldChg chg="addSp delSp modSp mod modAnim">
        <pc:chgData name="Sian Harris" userId="c0df2758-d740-4b7f-88ff-8072a1e73049" providerId="ADAL" clId="{37DA2690-09D9-4C7E-B7B2-855167A53D76}" dt="2021-11-23T10:35:10.802" v="440" actId="20577"/>
        <pc:sldMkLst>
          <pc:docMk/>
          <pc:sldMk cId="3687859388" sldId="301"/>
        </pc:sldMkLst>
        <pc:spChg chg="del">
          <ac:chgData name="Sian Harris" userId="c0df2758-d740-4b7f-88ff-8072a1e73049" providerId="ADAL" clId="{37DA2690-09D9-4C7E-B7B2-855167A53D76}" dt="2021-11-23T10:35:04.461" v="436" actId="478"/>
          <ac:spMkLst>
            <pc:docMk/>
            <pc:sldMk cId="3687859388" sldId="301"/>
            <ac:spMk id="6" creationId="{0F4493BF-1174-447F-A921-B98C44818C85}"/>
          </ac:spMkLst>
        </pc:spChg>
        <pc:spChg chg="add mod">
          <ac:chgData name="Sian Harris" userId="c0df2758-d740-4b7f-88ff-8072a1e73049" providerId="ADAL" clId="{37DA2690-09D9-4C7E-B7B2-855167A53D76}" dt="2021-11-23T00:05:32.520" v="44" actId="1076"/>
          <ac:spMkLst>
            <pc:docMk/>
            <pc:sldMk cId="3687859388" sldId="301"/>
            <ac:spMk id="10" creationId="{22E99C7D-1B17-40A8-878B-548E2325DC98}"/>
          </ac:spMkLst>
        </pc:spChg>
        <pc:spChg chg="add mod">
          <ac:chgData name="Sian Harris" userId="c0df2758-d740-4b7f-88ff-8072a1e73049" providerId="ADAL" clId="{37DA2690-09D9-4C7E-B7B2-855167A53D76}" dt="2021-11-23T10:35:10.802" v="440" actId="20577"/>
          <ac:spMkLst>
            <pc:docMk/>
            <pc:sldMk cId="3687859388" sldId="301"/>
            <ac:spMk id="12" creationId="{5E60994F-7A6A-4460-93D3-3A1401F0C835}"/>
          </ac:spMkLst>
        </pc:spChg>
        <pc:spChg chg="mod">
          <ac:chgData name="Sian Harris" userId="c0df2758-d740-4b7f-88ff-8072a1e73049" providerId="ADAL" clId="{37DA2690-09D9-4C7E-B7B2-855167A53D76}" dt="2021-11-23T00:05:28.256" v="43" actId="1076"/>
          <ac:spMkLst>
            <pc:docMk/>
            <pc:sldMk cId="3687859388" sldId="301"/>
            <ac:spMk id="201" creationId="{00000000-0000-0000-0000-000000000000}"/>
          </ac:spMkLst>
        </pc:spChg>
      </pc:sldChg>
      <pc:sldChg chg="addSp delSp modSp mod">
        <pc:chgData name="Sian Harris" userId="c0df2758-d740-4b7f-88ff-8072a1e73049" providerId="ADAL" clId="{37DA2690-09D9-4C7E-B7B2-855167A53D76}" dt="2021-11-23T10:35:19.613" v="443" actId="20577"/>
        <pc:sldMkLst>
          <pc:docMk/>
          <pc:sldMk cId="3889977057" sldId="302"/>
        </pc:sldMkLst>
        <pc:spChg chg="del">
          <ac:chgData name="Sian Harris" userId="c0df2758-d740-4b7f-88ff-8072a1e73049" providerId="ADAL" clId="{37DA2690-09D9-4C7E-B7B2-855167A53D76}" dt="2021-11-23T10:35:14.643" v="441" actId="478"/>
          <ac:spMkLst>
            <pc:docMk/>
            <pc:sldMk cId="3889977057" sldId="302"/>
            <ac:spMk id="6" creationId="{0F4493BF-1174-447F-A921-B98C44818C85}"/>
          </ac:spMkLst>
        </pc:spChg>
        <pc:spChg chg="add mod">
          <ac:chgData name="Sian Harris" userId="c0df2758-d740-4b7f-88ff-8072a1e73049" providerId="ADAL" clId="{37DA2690-09D9-4C7E-B7B2-855167A53D76}" dt="2021-11-23T00:06:36.186" v="48" actId="1076"/>
          <ac:spMkLst>
            <pc:docMk/>
            <pc:sldMk cId="3889977057" sldId="302"/>
            <ac:spMk id="10" creationId="{202D9BAC-3983-40E8-98D6-AFABAA765075}"/>
          </ac:spMkLst>
        </pc:spChg>
        <pc:spChg chg="add mod">
          <ac:chgData name="Sian Harris" userId="c0df2758-d740-4b7f-88ff-8072a1e73049" providerId="ADAL" clId="{37DA2690-09D9-4C7E-B7B2-855167A53D76}" dt="2021-11-23T10:35:19.613" v="443" actId="20577"/>
          <ac:spMkLst>
            <pc:docMk/>
            <pc:sldMk cId="3889977057" sldId="302"/>
            <ac:spMk id="12" creationId="{F3C58D9E-E425-49A7-B96C-9934F84BAAB0}"/>
          </ac:spMkLst>
        </pc:spChg>
        <pc:spChg chg="mod">
          <ac:chgData name="Sian Harris" userId="c0df2758-d740-4b7f-88ff-8072a1e73049" providerId="ADAL" clId="{37DA2690-09D9-4C7E-B7B2-855167A53D76}" dt="2021-11-23T00:06:16.804" v="45"/>
          <ac:spMkLst>
            <pc:docMk/>
            <pc:sldMk cId="3889977057" sldId="302"/>
            <ac:spMk id="201" creationId="{00000000-0000-0000-0000-000000000000}"/>
          </ac:spMkLst>
        </pc:spChg>
      </pc:sldChg>
      <pc:sldChg chg="addSp delSp modSp mod modShow">
        <pc:chgData name="Sian Harris" userId="c0df2758-d740-4b7f-88ff-8072a1e73049" providerId="ADAL" clId="{37DA2690-09D9-4C7E-B7B2-855167A53D76}" dt="2021-11-23T10:37:52.923" v="517" actId="20577"/>
        <pc:sldMkLst>
          <pc:docMk/>
          <pc:sldMk cId="1640260236" sldId="303"/>
        </pc:sldMkLst>
        <pc:spChg chg="add del mod">
          <ac:chgData name="Sian Harris" userId="c0df2758-d740-4b7f-88ff-8072a1e73049" providerId="ADAL" clId="{37DA2690-09D9-4C7E-B7B2-855167A53D76}" dt="2021-11-23T00:08:59.853" v="77" actId="478"/>
          <ac:spMkLst>
            <pc:docMk/>
            <pc:sldMk cId="1640260236" sldId="303"/>
            <ac:spMk id="3" creationId="{5B5D66DF-BA31-4879-ACD6-52ED699D0822}"/>
          </ac:spMkLst>
        </pc:spChg>
        <pc:spChg chg="del">
          <ac:chgData name="Sian Harris" userId="c0df2758-d740-4b7f-88ff-8072a1e73049" providerId="ADAL" clId="{37DA2690-09D9-4C7E-B7B2-855167A53D76}" dt="2021-11-23T00:08:35.099" v="71" actId="478"/>
          <ac:spMkLst>
            <pc:docMk/>
            <pc:sldMk cId="1640260236" sldId="303"/>
            <ac:spMk id="9" creationId="{00857624-5124-4217-941D-ADDCADE5C963}"/>
          </ac:spMkLst>
        </pc:spChg>
        <pc:spChg chg="add mod">
          <ac:chgData name="Sian Harris" userId="c0df2758-d740-4b7f-88ff-8072a1e73049" providerId="ADAL" clId="{37DA2690-09D9-4C7E-B7B2-855167A53D76}" dt="2021-11-23T10:37:52.923" v="517" actId="20577"/>
          <ac:spMkLst>
            <pc:docMk/>
            <pc:sldMk cId="1640260236" sldId="303"/>
            <ac:spMk id="9" creationId="{E58A5036-D1BB-4D8E-8486-1AFB744BE209}"/>
          </ac:spMkLst>
        </pc:spChg>
        <pc:spChg chg="add mod">
          <ac:chgData name="Sian Harris" userId="c0df2758-d740-4b7f-88ff-8072a1e73049" providerId="ADAL" clId="{37DA2690-09D9-4C7E-B7B2-855167A53D76}" dt="2021-11-23T00:09:06.436" v="78" actId="1076"/>
          <ac:spMkLst>
            <pc:docMk/>
            <pc:sldMk cId="1640260236" sldId="303"/>
            <ac:spMk id="11" creationId="{1E67B706-057F-4E19-A95E-2EA6A821FAAE}"/>
          </ac:spMkLst>
        </pc:spChg>
        <pc:spChg chg="del">
          <ac:chgData name="Sian Harris" userId="c0df2758-d740-4b7f-88ff-8072a1e73049" providerId="ADAL" clId="{37DA2690-09D9-4C7E-B7B2-855167A53D76}" dt="2021-11-23T10:35:32.508" v="449" actId="478"/>
          <ac:spMkLst>
            <pc:docMk/>
            <pc:sldMk cId="1640260236" sldId="303"/>
            <ac:spMk id="12" creationId="{C523D924-E2F0-49DD-9317-E22EA68654F7}"/>
          </ac:spMkLst>
        </pc:spChg>
        <pc:spChg chg="mod">
          <ac:chgData name="Sian Harris" userId="c0df2758-d740-4b7f-88ff-8072a1e73049" providerId="ADAL" clId="{37DA2690-09D9-4C7E-B7B2-855167A53D76}" dt="2021-11-23T00:08:31.487" v="70"/>
          <ac:spMkLst>
            <pc:docMk/>
            <pc:sldMk cId="1640260236" sldId="303"/>
            <ac:spMk id="231" creationId="{00000000-0000-0000-0000-000000000000}"/>
          </ac:spMkLst>
        </pc:spChg>
      </pc:sldChg>
      <pc:sldChg chg="del">
        <pc:chgData name="Sian Harris" userId="c0df2758-d740-4b7f-88ff-8072a1e73049" providerId="ADAL" clId="{37DA2690-09D9-4C7E-B7B2-855167A53D76}" dt="2021-11-23T00:10:18.313" v="80" actId="47"/>
        <pc:sldMkLst>
          <pc:docMk/>
          <pc:sldMk cId="1109974073" sldId="304"/>
        </pc:sldMkLst>
      </pc:sldChg>
      <pc:sldChg chg="del">
        <pc:chgData name="Sian Harris" userId="c0df2758-d740-4b7f-88ff-8072a1e73049" providerId="ADAL" clId="{37DA2690-09D9-4C7E-B7B2-855167A53D76}" dt="2021-11-23T00:39:57.507" v="372" actId="47"/>
        <pc:sldMkLst>
          <pc:docMk/>
          <pc:sldMk cId="1847872675" sldId="305"/>
        </pc:sldMkLst>
      </pc:sldChg>
      <pc:sldChg chg="del">
        <pc:chgData name="Sian Harris" userId="c0df2758-d740-4b7f-88ff-8072a1e73049" providerId="ADAL" clId="{37DA2690-09D9-4C7E-B7B2-855167A53D76}" dt="2021-11-23T00:39:57.507" v="372" actId="47"/>
        <pc:sldMkLst>
          <pc:docMk/>
          <pc:sldMk cId="1359651470" sldId="306"/>
        </pc:sldMkLst>
      </pc:sldChg>
      <pc:sldChg chg="del">
        <pc:chgData name="Sian Harris" userId="c0df2758-d740-4b7f-88ff-8072a1e73049" providerId="ADAL" clId="{37DA2690-09D9-4C7E-B7B2-855167A53D76}" dt="2021-11-23T00:39:57.507" v="372" actId="47"/>
        <pc:sldMkLst>
          <pc:docMk/>
          <pc:sldMk cId="1458219821" sldId="307"/>
        </pc:sldMkLst>
      </pc:sldChg>
      <pc:sldChg chg="del">
        <pc:chgData name="Sian Harris" userId="c0df2758-d740-4b7f-88ff-8072a1e73049" providerId="ADAL" clId="{37DA2690-09D9-4C7E-B7B2-855167A53D76}" dt="2021-11-23T00:39:57.507" v="372" actId="47"/>
        <pc:sldMkLst>
          <pc:docMk/>
          <pc:sldMk cId="41198619" sldId="308"/>
        </pc:sldMkLst>
      </pc:sldChg>
      <pc:sldChg chg="del">
        <pc:chgData name="Sian Harris" userId="c0df2758-d740-4b7f-88ff-8072a1e73049" providerId="ADAL" clId="{37DA2690-09D9-4C7E-B7B2-855167A53D76}" dt="2021-11-23T00:39:57.507" v="372" actId="47"/>
        <pc:sldMkLst>
          <pc:docMk/>
          <pc:sldMk cId="4061343750" sldId="309"/>
        </pc:sldMkLst>
      </pc:sldChg>
      <pc:sldChg chg="del">
        <pc:chgData name="Sian Harris" userId="c0df2758-d740-4b7f-88ff-8072a1e73049" providerId="ADAL" clId="{37DA2690-09D9-4C7E-B7B2-855167A53D76}" dt="2021-11-23T00:39:57.507" v="372" actId="47"/>
        <pc:sldMkLst>
          <pc:docMk/>
          <pc:sldMk cId="2531992312" sldId="310"/>
        </pc:sldMkLst>
      </pc:sldChg>
      <pc:sldChg chg="addSp delSp modSp add mod">
        <pc:chgData name="Sian Harris" userId="c0df2758-d740-4b7f-88ff-8072a1e73049" providerId="ADAL" clId="{37DA2690-09D9-4C7E-B7B2-855167A53D76}" dt="2021-11-23T10:36:03.165" v="467" actId="20577"/>
        <pc:sldMkLst>
          <pc:docMk/>
          <pc:sldMk cId="2330125544" sldId="311"/>
        </pc:sldMkLst>
        <pc:spChg chg="add del mod">
          <ac:chgData name="Sian Harris" userId="c0df2758-d740-4b7f-88ff-8072a1e73049" providerId="ADAL" clId="{37DA2690-09D9-4C7E-B7B2-855167A53D76}" dt="2021-11-23T00:27:23.443" v="285" actId="478"/>
          <ac:spMkLst>
            <pc:docMk/>
            <pc:sldMk cId="2330125544" sldId="311"/>
            <ac:spMk id="3" creationId="{5A80BC57-9605-4D1C-847C-8E0C47A2368E}"/>
          </ac:spMkLst>
        </pc:spChg>
        <pc:spChg chg="del">
          <ac:chgData name="Sian Harris" userId="c0df2758-d740-4b7f-88ff-8072a1e73049" providerId="ADAL" clId="{37DA2690-09D9-4C7E-B7B2-855167A53D76}" dt="2021-11-23T00:27:19.820" v="284" actId="478"/>
          <ac:spMkLst>
            <pc:docMk/>
            <pc:sldMk cId="2330125544" sldId="311"/>
            <ac:spMk id="11" creationId="{F9BD6C62-BC08-415B-94B6-6D3EB5E99852}"/>
          </ac:spMkLst>
        </pc:spChg>
        <pc:spChg chg="mod">
          <ac:chgData name="Sian Harris" userId="c0df2758-d740-4b7f-88ff-8072a1e73049" providerId="ADAL" clId="{37DA2690-09D9-4C7E-B7B2-855167A53D76}" dt="2021-11-23T10:36:03.165" v="467" actId="20577"/>
          <ac:spMkLst>
            <pc:docMk/>
            <pc:sldMk cId="2330125544" sldId="311"/>
            <ac:spMk id="12" creationId="{2FBF9B60-3221-4DE7-BB7A-B678C77EE0D8}"/>
          </ac:spMkLst>
        </pc:spChg>
        <pc:spChg chg="add mod">
          <ac:chgData name="Sian Harris" userId="c0df2758-d740-4b7f-88ff-8072a1e73049" providerId="ADAL" clId="{37DA2690-09D9-4C7E-B7B2-855167A53D76}" dt="2021-11-23T00:27:29.763" v="287" actId="1076"/>
          <ac:spMkLst>
            <pc:docMk/>
            <pc:sldMk cId="2330125544" sldId="311"/>
            <ac:spMk id="17" creationId="{F16CC333-FFAF-43C9-BFA0-8ED615A91C7B}"/>
          </ac:spMkLst>
        </pc:spChg>
      </pc:sldChg>
      <pc:sldChg chg="addSp delSp modSp add mod">
        <pc:chgData name="Sian Harris" userId="c0df2758-d740-4b7f-88ff-8072a1e73049" providerId="ADAL" clId="{37DA2690-09D9-4C7E-B7B2-855167A53D76}" dt="2021-11-23T10:36:09.686" v="471" actId="20577"/>
        <pc:sldMkLst>
          <pc:docMk/>
          <pc:sldMk cId="2721474393" sldId="312"/>
        </pc:sldMkLst>
        <pc:spChg chg="add del mod">
          <ac:chgData name="Sian Harris" userId="c0df2758-d740-4b7f-88ff-8072a1e73049" providerId="ADAL" clId="{37DA2690-09D9-4C7E-B7B2-855167A53D76}" dt="2021-11-23T00:28:27.152" v="291" actId="478"/>
          <ac:spMkLst>
            <pc:docMk/>
            <pc:sldMk cId="2721474393" sldId="312"/>
            <ac:spMk id="3" creationId="{E4F4CBC8-A527-476F-8840-1044371E0E4A}"/>
          </ac:spMkLst>
        </pc:spChg>
        <pc:spChg chg="add mod">
          <ac:chgData name="Sian Harris" userId="c0df2758-d740-4b7f-88ff-8072a1e73049" providerId="ADAL" clId="{37DA2690-09D9-4C7E-B7B2-855167A53D76}" dt="2021-11-23T00:28:35.151" v="293" actId="1076"/>
          <ac:spMkLst>
            <pc:docMk/>
            <pc:sldMk cId="2721474393" sldId="312"/>
            <ac:spMk id="11" creationId="{1488E8F8-908D-4CD8-8B02-ECE08FD641B2}"/>
          </ac:spMkLst>
        </pc:spChg>
        <pc:spChg chg="mod">
          <ac:chgData name="Sian Harris" userId="c0df2758-d740-4b7f-88ff-8072a1e73049" providerId="ADAL" clId="{37DA2690-09D9-4C7E-B7B2-855167A53D76}" dt="2021-11-23T10:36:09.686" v="471" actId="20577"/>
          <ac:spMkLst>
            <pc:docMk/>
            <pc:sldMk cId="2721474393" sldId="312"/>
            <ac:spMk id="12" creationId="{2FBF9B60-3221-4DE7-BB7A-B678C77EE0D8}"/>
          </ac:spMkLst>
        </pc:spChg>
        <pc:spChg chg="del">
          <ac:chgData name="Sian Harris" userId="c0df2758-d740-4b7f-88ff-8072a1e73049" providerId="ADAL" clId="{37DA2690-09D9-4C7E-B7B2-855167A53D76}" dt="2021-11-23T00:28:24.939" v="290" actId="478"/>
          <ac:spMkLst>
            <pc:docMk/>
            <pc:sldMk cId="2721474393" sldId="312"/>
            <ac:spMk id="17" creationId="{F16CC333-FFAF-43C9-BFA0-8ED615A91C7B}"/>
          </ac:spMkLst>
        </pc:spChg>
        <pc:spChg chg="mod">
          <ac:chgData name="Sian Harris" userId="c0df2758-d740-4b7f-88ff-8072a1e73049" providerId="ADAL" clId="{37DA2690-09D9-4C7E-B7B2-855167A53D76}" dt="2021-11-23T00:28:10.400" v="289"/>
          <ac:spMkLst>
            <pc:docMk/>
            <pc:sldMk cId="2721474393" sldId="312"/>
            <ac:spMk id="298" creationId="{00000000-0000-0000-0000-000000000000}"/>
          </ac:spMkLst>
        </pc:spChg>
      </pc:sldChg>
      <pc:sldChg chg="addSp delSp modSp add mod">
        <pc:chgData name="Sian Harris" userId="c0df2758-d740-4b7f-88ff-8072a1e73049" providerId="ADAL" clId="{37DA2690-09D9-4C7E-B7B2-855167A53D76}" dt="2021-11-23T10:36:33.231" v="483" actId="20577"/>
        <pc:sldMkLst>
          <pc:docMk/>
          <pc:sldMk cId="994182153" sldId="313"/>
        </pc:sldMkLst>
        <pc:spChg chg="add del mod">
          <ac:chgData name="Sian Harris" userId="c0df2758-d740-4b7f-88ff-8072a1e73049" providerId="ADAL" clId="{37DA2690-09D9-4C7E-B7B2-855167A53D76}" dt="2021-11-23T00:30:39.586" v="305" actId="478"/>
          <ac:spMkLst>
            <pc:docMk/>
            <pc:sldMk cId="994182153" sldId="313"/>
            <ac:spMk id="3" creationId="{37320FEF-970A-4BC3-9CE0-036D911334F2}"/>
          </ac:spMkLst>
        </pc:spChg>
        <pc:spChg chg="mod">
          <ac:chgData name="Sian Harris" userId="c0df2758-d740-4b7f-88ff-8072a1e73049" providerId="ADAL" clId="{37DA2690-09D9-4C7E-B7B2-855167A53D76}" dt="2021-11-23T10:36:33.231" v="483" actId="20577"/>
          <ac:spMkLst>
            <pc:docMk/>
            <pc:sldMk cId="994182153" sldId="313"/>
            <ac:spMk id="12" creationId="{6DA62DBB-9D39-40B0-84C1-BF96E8D36720}"/>
          </ac:spMkLst>
        </pc:spChg>
        <pc:spChg chg="mod">
          <ac:chgData name="Sian Harris" userId="c0df2758-d740-4b7f-88ff-8072a1e73049" providerId="ADAL" clId="{37DA2690-09D9-4C7E-B7B2-855167A53D76}" dt="2021-11-23T00:42:19.340" v="374" actId="207"/>
          <ac:spMkLst>
            <pc:docMk/>
            <pc:sldMk cId="994182153" sldId="313"/>
            <ac:spMk id="20" creationId="{83620641-C427-481A-8505-7AD27C05B9BC}"/>
          </ac:spMkLst>
        </pc:spChg>
        <pc:spChg chg="del">
          <ac:chgData name="Sian Harris" userId="c0df2758-d740-4b7f-88ff-8072a1e73049" providerId="ADAL" clId="{37DA2690-09D9-4C7E-B7B2-855167A53D76}" dt="2021-11-23T00:30:36.002" v="304" actId="478"/>
          <ac:spMkLst>
            <pc:docMk/>
            <pc:sldMk cId="994182153" sldId="313"/>
            <ac:spMk id="312" creationId="{00000000-0000-0000-0000-000000000000}"/>
          </ac:spMkLst>
        </pc:spChg>
      </pc:sldChg>
      <pc:sldChg chg="modSp add mod">
        <pc:chgData name="Sian Harris" userId="c0df2758-d740-4b7f-88ff-8072a1e73049" providerId="ADAL" clId="{37DA2690-09D9-4C7E-B7B2-855167A53D76}" dt="2021-11-23T09:46:49.527" v="412" actId="20577"/>
        <pc:sldMkLst>
          <pc:docMk/>
          <pc:sldMk cId="0" sldId="314"/>
        </pc:sldMkLst>
        <pc:spChg chg="mod">
          <ac:chgData name="Sian Harris" userId="c0df2758-d740-4b7f-88ff-8072a1e73049" providerId="ADAL" clId="{37DA2690-09D9-4C7E-B7B2-855167A53D76}" dt="2021-11-23T09:46:49.527" v="412" actId="20577"/>
          <ac:spMkLst>
            <pc:docMk/>
            <pc:sldMk cId="0" sldId="314"/>
            <ac:spMk id="10" creationId="{50E71548-B13E-442A-B77B-601236C687EA}"/>
          </ac:spMkLst>
        </pc:spChg>
      </pc:sldChg>
      <pc:sldChg chg="add">
        <pc:chgData name="Sian Harris" userId="c0df2758-d740-4b7f-88ff-8072a1e73049" providerId="ADAL" clId="{37DA2690-09D9-4C7E-B7B2-855167A53D76}" dt="2021-12-14T16:43:57.074" v="521"/>
        <pc:sldMkLst>
          <pc:docMk/>
          <pc:sldMk cId="0" sldId="31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dc27d1db17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7" name="Google Shape;167;gdc27d1db1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8" name="Google Shape;258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9" name="Google Shape;259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i="0"/>
          </a:p>
        </p:txBody>
      </p:sp>
      <p:sp>
        <p:nvSpPr>
          <p:cNvPr id="288" name="Google Shape;28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i="0"/>
          </a:p>
        </p:txBody>
      </p:sp>
      <p:sp>
        <p:nvSpPr>
          <p:cNvPr id="288" name="Google Shape;28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902163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i="0"/>
          </a:p>
        </p:txBody>
      </p:sp>
      <p:sp>
        <p:nvSpPr>
          <p:cNvPr id="288" name="Google Shape;28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635927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b="1" i="1"/>
          </a:p>
        </p:txBody>
      </p:sp>
      <p:sp>
        <p:nvSpPr>
          <p:cNvPr id="302" name="Google Shape;30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330" name="Google Shape;33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b="1" i="1"/>
          </a:p>
        </p:txBody>
      </p:sp>
      <p:sp>
        <p:nvSpPr>
          <p:cNvPr id="302" name="Google Shape;30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404673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22" name="Google Shape;622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623" name="Google Shape;623;p3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54" name="Google Shape;654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3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2" name="Google Shape;492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b="1" i="1"/>
          </a:p>
        </p:txBody>
      </p:sp>
      <p:sp>
        <p:nvSpPr>
          <p:cNvPr id="493" name="Google Shape;493;p2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c92f56e5c9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0" name="Google Shape;180;gc92f56e5c9_0_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1" name="Google Shape;181;gc92f56e5c9_0_2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6" name="Google Shape;686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7" name="Google Shape;687;p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1" name="Google Shape;401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br>
              <a:rPr lang="en-US"/>
            </a:br>
            <a:endParaRPr i="0" u="none" strike="noStrike">
              <a:solidFill>
                <a:srgbClr val="000000"/>
              </a:solidFill>
            </a:endParaRPr>
          </a:p>
        </p:txBody>
      </p:sp>
      <p:sp>
        <p:nvSpPr>
          <p:cNvPr id="402" name="Google Shape;402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344" name="Google Shape;34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6" name="Google Shape;386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b="1" i="1"/>
          </a:p>
        </p:txBody>
      </p:sp>
      <p:sp>
        <p:nvSpPr>
          <p:cNvPr id="387" name="Google Shape;387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36" name="Google Shape;836;p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7" name="Google Shape;837;p5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Notes</a:t>
            </a:r>
            <a:endParaRPr/>
          </a:p>
        </p:txBody>
      </p:sp>
      <p:sp>
        <p:nvSpPr>
          <p:cNvPr id="199" name="Google Shape;199;p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3" name="Google Shape;213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4" name="Google Shape;214;p3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Notes</a:t>
            </a:r>
            <a:endParaRPr/>
          </a:p>
        </p:txBody>
      </p:sp>
      <p:sp>
        <p:nvSpPr>
          <p:cNvPr id="199" name="Google Shape;199;p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4379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Notes</a:t>
            </a:r>
            <a:endParaRPr/>
          </a:p>
        </p:txBody>
      </p:sp>
      <p:sp>
        <p:nvSpPr>
          <p:cNvPr id="199" name="Google Shape;199;p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00667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8" name="Google Shape;22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9" name="Google Shape;229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8" name="Google Shape;22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9" name="Google Shape;229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051174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3" name="Google Shape;243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15900" lvl="0" indent="-2143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4" name="Google Shape;244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6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6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57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5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5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5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8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58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5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5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5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4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4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4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4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6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6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6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6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6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2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62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1" name="Google Shape;111;p6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6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6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6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63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6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6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6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4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64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64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64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6" name="Google Shape;126;p64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7" name="Google Shape;127;p6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6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6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6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6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6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6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6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7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67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42" name="Google Shape;142;p67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43" name="Google Shape;143;p6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6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6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68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68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9" name="Google Shape;149;p68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50" name="Google Shape;150;p6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6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6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6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69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6" name="Google Shape;156;p6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6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6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70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70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2" name="Google Shape;162;p7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7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7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0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0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1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2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2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52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52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52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5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5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5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5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5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5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55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55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5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5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5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56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56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5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5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5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4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4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p4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4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4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6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Google Shape;99;p6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Google Shape;100;p6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Google Shape;101;p6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bric-maker.com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asp.info/CR31a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://www.inasp.info/CR31b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9.jpg"/><Relationship Id="rId7" Type="http://schemas.openxmlformats.org/officeDocument/2006/relationships/image" Target="../media/image13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11" Type="http://schemas.openxmlformats.org/officeDocument/2006/relationships/image" Target="../media/image3.png"/><Relationship Id="rId5" Type="http://schemas.openxmlformats.org/officeDocument/2006/relationships/image" Target="../media/image11.jp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dc27d1db17_1_0"/>
          <p:cNvSpPr txBox="1">
            <a:spLocks noGrp="1"/>
          </p:cNvSpPr>
          <p:nvPr>
            <p:ph type="ctrTitle"/>
          </p:nvPr>
        </p:nvSpPr>
        <p:spPr>
          <a:xfrm>
            <a:off x="200721" y="998440"/>
            <a:ext cx="8753707" cy="3172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6000"/>
              <a:buFont typeface="Georgia"/>
              <a:buNone/>
            </a:pPr>
            <a:r>
              <a:rPr lang="en-US" sz="5400" dirty="0">
                <a:solidFill>
                  <a:srgbClr val="51AC4B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Course Redesign for Significant Learning and Transformation Workshop</a:t>
            </a:r>
            <a:endParaRPr sz="5400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3" name="Picture 2" descr="Logo&#10;&#10;Description automatically generated with medium confidence">
            <a:extLst>
              <a:ext uri="{FF2B5EF4-FFF2-40B4-BE49-F238E27FC236}">
                <a16:creationId xmlns:a16="http://schemas.microsoft.com/office/drawing/2014/main" id="{4677DC7B-68CC-4ADC-BA35-CDD3D87B7A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1C48CB60-AFBB-4D9E-B354-8687DC10C9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28356966-B005-4926-B448-69C9F80232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5219" y="5992427"/>
            <a:ext cx="1220143" cy="715673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609E5A8-A359-4EBA-979B-6160D72AA6CD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00BF401C-FB9B-490D-B1C8-461DDB39AAD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3993" b="4184"/>
          <a:stretch/>
        </p:blipFill>
        <p:spPr>
          <a:xfrm>
            <a:off x="2254221" y="4345244"/>
            <a:ext cx="4635558" cy="237044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0E71548-B13E-442A-B77B-601236C687EA}"/>
              </a:ext>
            </a:extLst>
          </p:cNvPr>
          <p:cNvSpPr/>
          <p:nvPr/>
        </p:nvSpPr>
        <p:spPr>
          <a:xfrm>
            <a:off x="46355" y="6211230"/>
            <a:ext cx="1769806" cy="662920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4000" dirty="0">
                <a:solidFill>
                  <a:schemeClr val="bg1"/>
                </a:solidFill>
              </a:rPr>
              <a:t>DAY 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7"/>
          <p:cNvSpPr txBox="1">
            <a:spLocks noGrp="1"/>
          </p:cNvSpPr>
          <p:nvPr>
            <p:ph type="title"/>
          </p:nvPr>
        </p:nvSpPr>
        <p:spPr>
          <a:xfrm>
            <a:off x="1816161" y="1076751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Georgia"/>
              <a:buNone/>
            </a:pPr>
            <a:r>
              <a:rPr lang="en-GB" sz="360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Assessment Tasks</a:t>
            </a:r>
            <a:endParaRPr sz="3600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6F1659-B86E-4C17-8852-A57D369EE344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3.10</a:t>
            </a: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93A59209-AD8B-46A9-92E6-A90B980F03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CFB9323C-360E-489D-BCAB-3A92F99494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C9B78208-9CAA-462C-83DE-FE322FD249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2D1B21E-8980-4774-962B-DAB24D416468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Google Shape;367;gcbcfc93ca0_0_45">
            <a:extLst>
              <a:ext uri="{FF2B5EF4-FFF2-40B4-BE49-F238E27FC236}">
                <a16:creationId xmlns:a16="http://schemas.microsoft.com/office/drawing/2014/main" id="{E67D239F-353F-4E02-91BA-2DBDE53A3A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69005" y="1874218"/>
            <a:ext cx="38682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dirty="0"/>
          </a:p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2400" b="1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Forward-Looking</a:t>
            </a:r>
            <a:endParaRPr sz="2400" b="1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228600" lvl="0" indent="-762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376;gcbcfc93ca0_0_45">
            <a:extLst>
              <a:ext uri="{FF2B5EF4-FFF2-40B4-BE49-F238E27FC236}">
                <a16:creationId xmlns:a16="http://schemas.microsoft.com/office/drawing/2014/main" id="{E62DD420-4969-4CB8-B101-B8334DB1B491}"/>
              </a:ext>
            </a:extLst>
          </p:cNvPr>
          <p:cNvSpPr txBox="1">
            <a:spLocks/>
          </p:cNvSpPr>
          <p:nvPr/>
        </p:nvSpPr>
        <p:spPr>
          <a:xfrm>
            <a:off x="4571999" y="2885640"/>
            <a:ext cx="3868200" cy="2891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indent="-40640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SzPts val="28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888888"/>
                </a:solidFill>
              </a:rPr>
              <a:t>You look back on what you have taught and you assess the students on the same.</a:t>
            </a:r>
          </a:p>
          <a:p>
            <a:pPr marL="914400" indent="-457200">
              <a:lnSpc>
                <a:spcPct val="90000"/>
              </a:lnSpc>
              <a:spcBef>
                <a:spcPts val="1000"/>
              </a:spcBef>
              <a:buSzPts val="1800"/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888888"/>
              </a:solidFill>
            </a:endParaRPr>
          </a:p>
          <a:p>
            <a:pPr marL="457200" indent="-40640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SzPts val="28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888888"/>
                </a:solidFill>
              </a:rPr>
              <a:t>Content-centred approach.</a:t>
            </a:r>
          </a:p>
          <a:p>
            <a:pPr>
              <a:lnSpc>
                <a:spcPct val="90000"/>
              </a:lnSpc>
              <a:spcBef>
                <a:spcPts val="1000"/>
              </a:spcBef>
              <a:buSzPts val="1800"/>
            </a:pPr>
            <a:endParaRPr lang="en-GB" sz="3600" dirty="0">
              <a:solidFill>
                <a:srgbClr val="888888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8" name="Google Shape;377;gcbcfc93ca0_0_45">
            <a:extLst>
              <a:ext uri="{FF2B5EF4-FFF2-40B4-BE49-F238E27FC236}">
                <a16:creationId xmlns:a16="http://schemas.microsoft.com/office/drawing/2014/main" id="{811896B6-866E-4AED-83DB-457754D01B96}"/>
              </a:ext>
            </a:extLst>
          </p:cNvPr>
          <p:cNvSpPr txBox="1">
            <a:spLocks/>
          </p:cNvSpPr>
          <p:nvPr/>
        </p:nvSpPr>
        <p:spPr>
          <a:xfrm>
            <a:off x="5026333" y="1990414"/>
            <a:ext cx="38874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90000"/>
              </a:lnSpc>
              <a:spcBef>
                <a:spcPts val="1000"/>
              </a:spcBef>
              <a:buSzPts val="2400"/>
            </a:pPr>
            <a:r>
              <a:rPr lang="en-US" sz="2400" b="1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Backward-Looking</a:t>
            </a:r>
          </a:p>
        </p:txBody>
      </p:sp>
      <p:sp>
        <p:nvSpPr>
          <p:cNvPr id="20" name="Google Shape;378;gcbcfc93ca0_0_45">
            <a:extLst>
              <a:ext uri="{FF2B5EF4-FFF2-40B4-BE49-F238E27FC236}">
                <a16:creationId xmlns:a16="http://schemas.microsoft.com/office/drawing/2014/main" id="{7959F936-5175-48CC-A9FE-D259B350F5AB}"/>
              </a:ext>
            </a:extLst>
          </p:cNvPr>
          <p:cNvSpPr txBox="1">
            <a:spLocks/>
          </p:cNvSpPr>
          <p:nvPr/>
        </p:nvSpPr>
        <p:spPr>
          <a:xfrm>
            <a:off x="46355" y="2883000"/>
            <a:ext cx="38874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indent="-40640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SzPct val="108108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888888"/>
                </a:solidFill>
              </a:rPr>
              <a:t>You look ahead to what you expect or want students to be able to do in the future as a result of having learned about x, y, z.</a:t>
            </a:r>
          </a:p>
          <a:p>
            <a:pPr marL="800100" indent="-342900">
              <a:lnSpc>
                <a:spcPct val="90000"/>
              </a:lnSpc>
              <a:spcBef>
                <a:spcPts val="1000"/>
              </a:spcBef>
              <a:buSzPct val="69498"/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888888"/>
              </a:solidFill>
            </a:endParaRPr>
          </a:p>
          <a:p>
            <a:pPr marL="457200" indent="-40640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SzPct val="108108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888888"/>
                </a:solidFill>
              </a:rPr>
              <a:t>Learning-centred approach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9"/>
          <p:cNvSpPr txBox="1">
            <a:spLocks noGrp="1"/>
          </p:cNvSpPr>
          <p:nvPr>
            <p:ph type="title"/>
          </p:nvPr>
        </p:nvSpPr>
        <p:spPr>
          <a:xfrm>
            <a:off x="1235369" y="1205954"/>
            <a:ext cx="6343357" cy="934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4400"/>
              <a:buFont typeface="Georgia"/>
              <a:buNone/>
            </a:pPr>
            <a:r>
              <a:rPr lang="en-US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Forward-Looking Assessment Tasks</a:t>
            </a:r>
            <a:endParaRPr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3D743300-F1CF-418A-9838-46BD4DFB94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11ABC79D-3BB8-4DAB-9B1E-02B4FC84A3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99BFB1EB-8CB6-49D1-A67D-23EA0A0032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E01F900-309D-4BC6-978B-A39772817B53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Google Shape;385;p12">
            <a:extLst>
              <a:ext uri="{FF2B5EF4-FFF2-40B4-BE49-F238E27FC236}">
                <a16:creationId xmlns:a16="http://schemas.microsoft.com/office/drawing/2014/main" id="{F9BD6C62-BC08-415B-94B6-6D3EB5E998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75249" y="2320313"/>
            <a:ext cx="7993500" cy="3969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000"/>
              <a:buChar char="•"/>
            </a:pPr>
            <a:r>
              <a:rPr lang="en-US" sz="30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…in the sense that you look forward beyond the end of the course by creating a realistic life or work situation </a:t>
            </a:r>
            <a:r>
              <a:rPr lang="en-US" sz="30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(including any gender aspects).</a:t>
            </a:r>
            <a:endParaRPr sz="30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7F7F7F"/>
              </a:buClr>
              <a:buSzPts val="3000"/>
              <a:buChar char="•"/>
            </a:pPr>
            <a:r>
              <a:rPr lang="en-US" sz="30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…asking students to use what they’ve learned and/or will learn to address questions or make decisions related to that situation.</a:t>
            </a:r>
            <a:endParaRPr sz="3000" dirty="0"/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30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228600" lvl="0" indent="-762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A3E4912-CB5D-4D11-8704-3C9777842203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9"/>
          <p:cNvSpPr txBox="1">
            <a:spLocks noGrp="1"/>
          </p:cNvSpPr>
          <p:nvPr>
            <p:ph type="title"/>
          </p:nvPr>
        </p:nvSpPr>
        <p:spPr>
          <a:xfrm>
            <a:off x="1235369" y="1205954"/>
            <a:ext cx="6343357" cy="934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4400"/>
              <a:buFont typeface="Georgia"/>
              <a:buNone/>
            </a:pPr>
            <a:r>
              <a:rPr lang="en-US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Forward-Looking Assessment Tasks</a:t>
            </a:r>
            <a:endParaRPr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FBF9B60-3221-4DE7-BB7A-B678C77EE0D8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3.12</a:t>
            </a: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3D743300-F1CF-418A-9838-46BD4DFB94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11ABC79D-3BB8-4DAB-9B1E-02B4FC84A3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99BFB1EB-8CB6-49D1-A67D-23EA0A0032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E01F900-309D-4BC6-978B-A39772817B53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Google Shape;400;gcce0c71dda_1_0">
            <a:extLst>
              <a:ext uri="{FF2B5EF4-FFF2-40B4-BE49-F238E27FC236}">
                <a16:creationId xmlns:a16="http://schemas.microsoft.com/office/drawing/2014/main" id="{F16CC333-FFAF-43C9-BFA0-8ED615A91C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75249" y="1764639"/>
            <a:ext cx="7993500" cy="41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3000"/>
              <a:buChar char="•"/>
            </a:pPr>
            <a:r>
              <a:rPr lang="en-US" sz="30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What am I trying to prepare students to do?</a:t>
            </a:r>
            <a:endParaRPr sz="3000" dirty="0"/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30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3000"/>
              <a:buChar char="•"/>
            </a:pPr>
            <a:r>
              <a:rPr lang="en-US" sz="30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What is it I am trying to determine that students are ready or not ready to do?</a:t>
            </a:r>
            <a:endParaRPr sz="3000" dirty="0"/>
          </a:p>
          <a:p>
            <a:pPr marL="228600" lvl="0" indent="-762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30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0125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9"/>
          <p:cNvSpPr txBox="1">
            <a:spLocks noGrp="1"/>
          </p:cNvSpPr>
          <p:nvPr>
            <p:ph type="title"/>
          </p:nvPr>
        </p:nvSpPr>
        <p:spPr>
          <a:xfrm>
            <a:off x="1235369" y="1205954"/>
            <a:ext cx="6343357" cy="934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4400"/>
              <a:buFont typeface="Georgia"/>
              <a:buNone/>
            </a:pPr>
            <a:r>
              <a:rPr lang="en-US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Rubrics (Criteria/Standards)</a:t>
            </a:r>
            <a:endParaRPr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FBF9B60-3221-4DE7-BB7A-B678C77EE0D8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3.13</a:t>
            </a: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3D743300-F1CF-418A-9838-46BD4DFB94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11ABC79D-3BB8-4DAB-9B1E-02B4FC84A3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99BFB1EB-8CB6-49D1-A67D-23EA0A0032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E01F900-309D-4BC6-978B-A39772817B53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Google Shape;415;p13">
            <a:extLst>
              <a:ext uri="{FF2B5EF4-FFF2-40B4-BE49-F238E27FC236}">
                <a16:creationId xmlns:a16="http://schemas.microsoft.com/office/drawing/2014/main" id="{1488E8F8-908D-4CD8-8B02-ECE08FD641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2072" y="2356209"/>
            <a:ext cx="7779854" cy="400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</a:pPr>
            <a:r>
              <a:rPr lang="en-GB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Rubrics are assessment tools that are used when it is not practical to draft a model answer because the responses are so complex or extensive that isolating a host of key elements is cumbersome.</a:t>
            </a:r>
            <a:endParaRPr lang="en-GB" sz="3000"/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GB" sz="30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</a:pPr>
            <a:r>
              <a:rPr lang="en-GB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Each answer is judged for QUALITY by a previously determined set of rating criteria.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2721474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0"/>
          <p:cNvSpPr txBox="1">
            <a:spLocks noGrp="1"/>
          </p:cNvSpPr>
          <p:nvPr>
            <p:ph type="title"/>
          </p:nvPr>
        </p:nvSpPr>
        <p:spPr>
          <a:xfrm>
            <a:off x="1254233" y="1233259"/>
            <a:ext cx="6343425" cy="934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4400"/>
              <a:buFont typeface="Georgia"/>
              <a:buNone/>
            </a:pPr>
            <a:r>
              <a:rPr lang="en-US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Types of Rubrics</a:t>
            </a:r>
            <a:endParaRPr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A62DBB-9D39-40B0-84C1-BF96E8D36720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3.14</a:t>
            </a: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4B5F7721-4A9F-4B50-952C-C81AF34C2D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1E5CBF2E-9CE0-41CA-8992-BAB10E6BBE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0F88B9B3-2C1B-4D00-97FC-6F86BF518F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7256A60-D4B8-4AD3-9879-5221D07109BB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Google Shape;423;p15">
            <a:extLst>
              <a:ext uri="{FF2B5EF4-FFF2-40B4-BE49-F238E27FC236}">
                <a16:creationId xmlns:a16="http://schemas.microsoft.com/office/drawing/2014/main" id="{83620641-C427-481A-8505-7AD27C05B9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31736" y="2377049"/>
            <a:ext cx="7080525" cy="3217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50" tIns="34275" rIns="68550" bIns="3427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D5D5D"/>
              </a:buClr>
              <a:buSzPts val="2400"/>
              <a:buNone/>
            </a:pPr>
            <a:endParaRPr dirty="0"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3600"/>
              <a:buFont typeface="Arial"/>
              <a:buChar char="•"/>
            </a:pPr>
            <a:r>
              <a:rPr lang="en-GB" sz="32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 Holistic Rubric</a:t>
            </a:r>
            <a:endParaRPr lang="en-GB" sz="3200" dirty="0"/>
          </a:p>
          <a:p>
            <a:pPr marL="457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lang="en-GB" sz="32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3600"/>
              <a:buFont typeface="Arial"/>
              <a:buChar char="•"/>
            </a:pPr>
            <a:r>
              <a:rPr lang="en-GB" sz="32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An Analytic Rubric</a:t>
            </a:r>
            <a:endParaRPr sz="32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400"/>
              <a:buNone/>
            </a:pPr>
            <a:endParaRPr sz="18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400"/>
              <a:buNone/>
            </a:pPr>
            <a:endParaRPr sz="18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12"/>
          <p:cNvSpPr txBox="1">
            <a:spLocks noGrp="1"/>
          </p:cNvSpPr>
          <p:nvPr>
            <p:ph type="title"/>
          </p:nvPr>
        </p:nvSpPr>
        <p:spPr>
          <a:xfrm>
            <a:off x="1400287" y="1222585"/>
            <a:ext cx="6343425" cy="934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5400"/>
              <a:buNone/>
            </a:pPr>
            <a:r>
              <a:rPr lang="en-US" sz="405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Evaluation questions</a:t>
            </a:r>
            <a:endParaRPr sz="4050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857084D-80E3-461C-B4D9-BB9B41A2F036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3.15</a:t>
            </a: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614C208A-9398-403F-8A8F-12EE06E91C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7ACCB17D-337D-489F-AA53-943A60A256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C575E12D-6E47-4011-A0FE-BC4C9CBD81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5E99454-2D0D-4DD5-90C4-F7E36EB42D10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Google Shape;437;p16">
            <a:extLst>
              <a:ext uri="{FF2B5EF4-FFF2-40B4-BE49-F238E27FC236}">
                <a16:creationId xmlns:a16="http://schemas.microsoft.com/office/drawing/2014/main" id="{55465800-03D2-44C7-A70A-9F61F2304E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14414" y="2042533"/>
            <a:ext cx="8115170" cy="405455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50" tIns="34275" rIns="68550" bIns="34275" anchor="t" anchorCtr="0">
            <a:noAutofit/>
          </a:bodyPr>
          <a:lstStyle/>
          <a:p>
            <a:pPr lvl="0" indent="-444500">
              <a:lnSpc>
                <a:spcPct val="100000"/>
              </a:lnSpc>
              <a:spcBef>
                <a:spcPts val="0"/>
              </a:spcBef>
              <a:buClr>
                <a:srgbClr val="7F7F7F"/>
              </a:buClr>
              <a:buSzPts val="2800"/>
              <a:buAutoNum type="arabicPeriod"/>
            </a:pPr>
            <a:r>
              <a:rPr lang="en-GB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What are the criteria, level of performance, standards, descriptors &amp; rating scale in the analytic rubric examples 1, 2 &amp; 5 in</a:t>
            </a:r>
            <a:r>
              <a:rPr lang="en-GB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2"/>
                  </a:ext>
                </a:extLst>
              </a:rPr>
              <a:t> the Participant Handbook?</a:t>
            </a:r>
            <a:r>
              <a:rPr lang="en-GB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lvl="0" indent="-444500">
              <a:lnSpc>
                <a:spcPct val="100000"/>
              </a:lnSpc>
              <a:spcBef>
                <a:spcPts val="0"/>
              </a:spcBef>
              <a:buClr>
                <a:srgbClr val="7F7F7F"/>
              </a:buClr>
              <a:buSzPts val="2800"/>
              <a:buAutoNum type="arabicPeriod"/>
            </a:pPr>
            <a:r>
              <a:rPr lang="en-GB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How can your students use the rubrics for  peer and self-assessment?</a:t>
            </a:r>
          </a:p>
          <a:p>
            <a:pPr lvl="0" indent="-444500">
              <a:lnSpc>
                <a:spcPct val="100000"/>
              </a:lnSpc>
              <a:spcBef>
                <a:spcPts val="800"/>
              </a:spcBef>
              <a:buClr>
                <a:srgbClr val="7F7F7F"/>
              </a:buClr>
              <a:buSzPts val="2800"/>
              <a:buAutoNum type="arabicPeriod"/>
            </a:pPr>
            <a:r>
              <a:rPr lang="en-GB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3"/>
                  </a:ext>
                </a:extLst>
              </a:rPr>
              <a:t>What criteria, level of performance and standards could apply to the forward-assessment task you drafted in the previous session?</a:t>
            </a:r>
            <a:endParaRPr lang="en-GB" sz="24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DA62DBB-9D39-40B0-84C1-BF96E8D36720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3.16</a:t>
            </a: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4B5F7721-4A9F-4B50-952C-C81AF34C2D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1E5CBF2E-9CE0-41CA-8992-BAB10E6BBE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0F88B9B3-2C1B-4D00-97FC-6F86BF518F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7256A60-D4B8-4AD3-9879-5221D07109BB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Google Shape;423;p15">
            <a:extLst>
              <a:ext uri="{FF2B5EF4-FFF2-40B4-BE49-F238E27FC236}">
                <a16:creationId xmlns:a16="http://schemas.microsoft.com/office/drawing/2014/main" id="{83620641-C427-481A-8505-7AD27C05B9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144642" y="2748719"/>
            <a:ext cx="4854714" cy="136056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50" tIns="34275" rIns="68550" bIns="3427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D5D5D"/>
              </a:buClr>
              <a:buSzPts val="24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3600"/>
              <a:buNone/>
            </a:pPr>
            <a:r>
              <a:rPr lang="en-GB" sz="3200" dirty="0">
                <a:solidFill>
                  <a:srgbClr val="51AC4B"/>
                </a:solidFill>
                <a:latin typeface="Arial"/>
                <a:ea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https://rubric-maker.com</a:t>
            </a:r>
            <a:r>
              <a:rPr lang="en-GB" sz="3200" dirty="0">
                <a:solidFill>
                  <a:srgbClr val="51AC4B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400"/>
              <a:buNone/>
            </a:pPr>
            <a:endParaRPr sz="18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400"/>
              <a:buNone/>
            </a:pPr>
            <a:endParaRPr sz="18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4182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32"/>
          <p:cNvSpPr txBox="1">
            <a:spLocks noGrp="1"/>
          </p:cNvSpPr>
          <p:nvPr>
            <p:ph type="body" idx="1"/>
          </p:nvPr>
        </p:nvSpPr>
        <p:spPr>
          <a:xfrm>
            <a:off x="628650" y="1656687"/>
            <a:ext cx="7779854" cy="4215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537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0927"/>
              </a:buClr>
              <a:buSzPts val="1200"/>
              <a:buNone/>
            </a:pPr>
            <a:endParaRPr sz="2000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5" name="Google Shape;635;p32"/>
          <p:cNvSpPr txBox="1"/>
          <p:nvPr/>
        </p:nvSpPr>
        <p:spPr>
          <a:xfrm>
            <a:off x="826499" y="2525138"/>
            <a:ext cx="7491000" cy="415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2400" i="1" u="none" strike="noStrike" cap="none" dirty="0">
                <a:solidFill>
                  <a:srgbClr val="5D5D5D"/>
                </a:solidFill>
              </a:rPr>
              <a:t>Note to workshop facilitator: select one of the following two </a:t>
            </a:r>
            <a:r>
              <a:rPr lang="en-US" sz="2400" i="1" dirty="0">
                <a:solidFill>
                  <a:srgbClr val="5D5D5D"/>
                </a:solidFill>
              </a:rPr>
              <a:t>links for your selected Day 3 video on demonstrating the process of developing assessment plans: </a:t>
            </a:r>
            <a:endParaRPr lang="en-US" sz="2400" i="1" u="none" strike="noStrike" cap="none" dirty="0">
              <a:solidFill>
                <a:srgbClr val="5D5D5D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2400" i="1" u="none" strike="noStrike" cap="none" dirty="0">
              <a:solidFill>
                <a:srgbClr val="5D5D5D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2400" b="1" u="none" strike="noStrike" cap="none" dirty="0">
                <a:solidFill>
                  <a:srgbClr val="5D5D5D"/>
                </a:solidFill>
              </a:rPr>
              <a:t>Video 3.1a – </a:t>
            </a:r>
            <a:r>
              <a:rPr lang="en-GB" sz="2400" b="1" u="none" strike="noStrike" cap="none" dirty="0">
                <a:solidFill>
                  <a:srgbClr val="5D5D5D"/>
                </a:solidFill>
                <a:hlinkClick r:id="rId3"/>
              </a:rPr>
              <a:t>www.inasp.info/CR31a</a:t>
            </a:r>
            <a:endParaRPr lang="en-GB" sz="2400" b="1" u="none" strike="noStrike" cap="none" dirty="0">
              <a:solidFill>
                <a:srgbClr val="5D5D5D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2400" u="none" strike="noStrike" cap="none" dirty="0">
                <a:solidFill>
                  <a:srgbClr val="5D5D5D"/>
                </a:solidFill>
              </a:rPr>
              <a:t>Irine Akite of </a:t>
            </a:r>
            <a:r>
              <a:rPr lang="en-GB" sz="2400" u="none" strike="noStrike" cap="none" dirty="0" err="1">
                <a:solidFill>
                  <a:srgbClr val="5D5D5D"/>
                </a:solidFill>
              </a:rPr>
              <a:t>Gulu</a:t>
            </a:r>
            <a:r>
              <a:rPr lang="en-GB" sz="2400" u="none" strike="noStrike" cap="none" dirty="0">
                <a:solidFill>
                  <a:srgbClr val="5D5D5D"/>
                </a:solidFill>
              </a:rPr>
              <a:t> University, Uganda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lang="en-GB" sz="2400" b="1" u="none" strike="noStrike" cap="none" dirty="0">
              <a:solidFill>
                <a:srgbClr val="5D5D5D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2400" b="1" u="none" strike="noStrike" cap="none" dirty="0">
                <a:solidFill>
                  <a:srgbClr val="5D5D5D"/>
                </a:solidFill>
              </a:rPr>
              <a:t>Video 3.1b – </a:t>
            </a:r>
            <a:r>
              <a:rPr lang="en-GB" sz="2400" b="1" u="none" strike="noStrike" cap="none" dirty="0">
                <a:solidFill>
                  <a:srgbClr val="5D5D5D"/>
                </a:solidFill>
                <a:hlinkClick r:id="rId4"/>
              </a:rPr>
              <a:t>www.inasp.info/CR31b</a:t>
            </a:r>
            <a:r>
              <a:rPr lang="en-GB" sz="2400" b="1" u="none" strike="noStrike" cap="none" dirty="0">
                <a:solidFill>
                  <a:srgbClr val="5D5D5D"/>
                </a:solidFill>
              </a:rPr>
              <a:t> </a:t>
            </a:r>
            <a:br>
              <a:rPr lang="en-GB" sz="2400" b="1" i="1" u="none" strike="noStrike" cap="none" dirty="0">
                <a:solidFill>
                  <a:srgbClr val="5D5D5D"/>
                </a:solidFill>
              </a:rPr>
            </a:br>
            <a:r>
              <a:rPr lang="en-GB" sz="2400" u="none" strike="noStrike" cap="none" dirty="0">
                <a:solidFill>
                  <a:srgbClr val="5D5D5D"/>
                </a:solidFill>
              </a:rPr>
              <a:t>Tupokigwe Isagah of </a:t>
            </a:r>
            <a:r>
              <a:rPr lang="en-GB" sz="2400" u="none" strike="noStrike" cap="none" dirty="0" err="1">
                <a:solidFill>
                  <a:srgbClr val="5D5D5D"/>
                </a:solidFill>
              </a:rPr>
              <a:t>Mzumbe</a:t>
            </a:r>
            <a:r>
              <a:rPr lang="en-GB" sz="2400" u="none" strike="noStrike" cap="none" dirty="0">
                <a:solidFill>
                  <a:srgbClr val="5D5D5D"/>
                </a:solidFill>
              </a:rPr>
              <a:t> University, Tanzania</a:t>
            </a:r>
            <a:endParaRPr lang="en-US" sz="2400" u="none" strike="noStrike" cap="none" dirty="0">
              <a:solidFill>
                <a:srgbClr val="5D5D5D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2400" i="1" u="none" strike="noStrike" cap="none" dirty="0">
              <a:solidFill>
                <a:srgbClr val="5D5D5D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1747D51-3E32-4162-A8AA-306280AE8648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3.17</a:t>
            </a:r>
          </a:p>
        </p:txBody>
      </p:sp>
      <p:pic>
        <p:nvPicPr>
          <p:cNvPr id="14" name="Picture 13" descr="Logo&#10;&#10;Description automatically generated with medium confidence">
            <a:extLst>
              <a:ext uri="{FF2B5EF4-FFF2-40B4-BE49-F238E27FC236}">
                <a16:creationId xmlns:a16="http://schemas.microsoft.com/office/drawing/2014/main" id="{1614F949-069E-4A06-9C81-9D64248581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5" name="Picture 14" descr="Text&#10;&#10;Description automatically generated">
            <a:extLst>
              <a:ext uri="{FF2B5EF4-FFF2-40B4-BE49-F238E27FC236}">
                <a16:creationId xmlns:a16="http://schemas.microsoft.com/office/drawing/2014/main" id="{2ED7025F-FB77-4ED6-923B-510CD0BBD0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6" name="Picture 15" descr="Logo, company name&#10;&#10;Description automatically generated">
            <a:extLst>
              <a:ext uri="{FF2B5EF4-FFF2-40B4-BE49-F238E27FC236}">
                <a16:creationId xmlns:a16="http://schemas.microsoft.com/office/drawing/2014/main" id="{DA12F864-8653-4B25-8859-B02DE62C888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C8C2470-C9C3-422B-9592-D02B70AB0866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Google Shape;419;p18">
            <a:extLst>
              <a:ext uri="{FF2B5EF4-FFF2-40B4-BE49-F238E27FC236}">
                <a16:creationId xmlns:a16="http://schemas.microsoft.com/office/drawing/2014/main" id="{868AD278-3D36-4741-BB10-D1DC6C5B3498}"/>
              </a:ext>
            </a:extLst>
          </p:cNvPr>
          <p:cNvSpPr txBox="1">
            <a:spLocks/>
          </p:cNvSpPr>
          <p:nvPr/>
        </p:nvSpPr>
        <p:spPr>
          <a:xfrm>
            <a:off x="628650" y="1050861"/>
            <a:ext cx="7886700" cy="150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Clr>
                <a:schemeClr val="accent1"/>
              </a:buClr>
              <a:buSzPts val="4000"/>
              <a:buFont typeface="Georgia"/>
              <a:buNone/>
            </a:pPr>
            <a:r>
              <a:rPr lang="en-US" sz="470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Demonstration: </a:t>
            </a:r>
            <a:r>
              <a:rPr lang="en-GB" sz="470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Moving from Learning Outcomes to Assessment Plan</a:t>
            </a:r>
            <a:br>
              <a:rPr lang="en-GB" sz="400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</a:br>
            <a:endParaRPr lang="en-US" sz="4000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34"/>
          <p:cNvSpPr txBox="1">
            <a:spLocks noGrp="1"/>
          </p:cNvSpPr>
          <p:nvPr>
            <p:ph type="body" idx="1"/>
          </p:nvPr>
        </p:nvSpPr>
        <p:spPr>
          <a:xfrm>
            <a:off x="753094" y="1823754"/>
            <a:ext cx="7886700" cy="46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800"/>
              <a:buNone/>
            </a:pPr>
            <a:r>
              <a:rPr lang="en-US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Proceed to your breakout groups to </a:t>
            </a:r>
            <a:r>
              <a:rPr lang="en-US" sz="2400" b="0" i="0" u="none" strike="noStrike" cap="none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build your assessment plans </a:t>
            </a:r>
            <a:endParaRPr sz="2400" dirty="0"/>
          </a:p>
        </p:txBody>
      </p:sp>
      <p:pic>
        <p:nvPicPr>
          <p:cNvPr id="667" name="Google Shape;667;p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10444" y="2882801"/>
            <a:ext cx="4572000" cy="3051810"/>
          </a:xfrm>
          <a:prstGeom prst="rect">
            <a:avLst/>
          </a:prstGeom>
          <a:noFill/>
          <a:ln>
            <a:noFill/>
          </a:ln>
        </p:spPr>
      </p:pic>
      <p:sp>
        <p:nvSpPr>
          <p:cNvPr id="668" name="Google Shape;668;p34"/>
          <p:cNvSpPr txBox="1"/>
          <p:nvPr/>
        </p:nvSpPr>
        <p:spPr>
          <a:xfrm>
            <a:off x="2410444" y="5834298"/>
            <a:ext cx="4572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1" u="none" strike="noStrike" cap="none" dirty="0" err="1">
                <a:solidFill>
                  <a:srgbClr val="201F1E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Mzumbe</a:t>
            </a:r>
            <a:r>
              <a:rPr lang="en-US" sz="1800" b="0" i="1" u="none" strike="noStrike" cap="none" dirty="0">
                <a:solidFill>
                  <a:srgbClr val="201F1E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University Course Redesign Workshop, January 2019</a:t>
            </a: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13A9359-82BD-4FA0-ABE7-13AFF27C552C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3.18</a:t>
            </a:r>
          </a:p>
        </p:txBody>
      </p:sp>
      <p:pic>
        <p:nvPicPr>
          <p:cNvPr id="15" name="Picture 14" descr="Logo&#10;&#10;Description automatically generated with medium confidence">
            <a:extLst>
              <a:ext uri="{FF2B5EF4-FFF2-40B4-BE49-F238E27FC236}">
                <a16:creationId xmlns:a16="http://schemas.microsoft.com/office/drawing/2014/main" id="{92794686-64C0-4780-B1A8-406EC88370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6" name="Picture 15" descr="Text&#10;&#10;Description automatically generated">
            <a:extLst>
              <a:ext uri="{FF2B5EF4-FFF2-40B4-BE49-F238E27FC236}">
                <a16:creationId xmlns:a16="http://schemas.microsoft.com/office/drawing/2014/main" id="{423A45EF-45CC-41FE-BBA9-C5DA2AD667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7" name="Picture 16" descr="Logo, company name&#10;&#10;Description automatically generated">
            <a:extLst>
              <a:ext uri="{FF2B5EF4-FFF2-40B4-BE49-F238E27FC236}">
                <a16:creationId xmlns:a16="http://schemas.microsoft.com/office/drawing/2014/main" id="{3E2ACADB-D608-41AC-95E1-29A11F78A0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02428C1-5116-408F-86F5-882D17C1C692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Google Shape;419;p18">
            <a:extLst>
              <a:ext uri="{FF2B5EF4-FFF2-40B4-BE49-F238E27FC236}">
                <a16:creationId xmlns:a16="http://schemas.microsoft.com/office/drawing/2014/main" id="{2A33DEB4-4911-4287-877C-AF7AB3E1853B}"/>
              </a:ext>
            </a:extLst>
          </p:cNvPr>
          <p:cNvSpPr txBox="1">
            <a:spLocks/>
          </p:cNvSpPr>
          <p:nvPr/>
        </p:nvSpPr>
        <p:spPr>
          <a:xfrm>
            <a:off x="628650" y="1050861"/>
            <a:ext cx="7886700" cy="865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Clr>
                <a:schemeClr val="accent1"/>
              </a:buClr>
              <a:buSzPts val="4000"/>
              <a:buFont typeface="Georgia"/>
              <a:buNone/>
            </a:pPr>
            <a:r>
              <a:rPr lang="en-US" sz="400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Next step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24"/>
          <p:cNvSpPr txBox="1">
            <a:spLocks noGrp="1"/>
          </p:cNvSpPr>
          <p:nvPr>
            <p:ph type="body" idx="1"/>
          </p:nvPr>
        </p:nvSpPr>
        <p:spPr>
          <a:xfrm>
            <a:off x="628649" y="1656687"/>
            <a:ext cx="8269115" cy="4215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09537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0927"/>
              </a:buClr>
              <a:buSzPts val="1200"/>
              <a:buNone/>
            </a:pPr>
            <a:endParaRPr sz="20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59857DE-BA85-4F85-ABAD-EE4915CB42D9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3.19</a:t>
            </a:r>
          </a:p>
        </p:txBody>
      </p:sp>
      <p:pic>
        <p:nvPicPr>
          <p:cNvPr id="16" name="Picture 15" descr="Logo&#10;&#10;Description automatically generated with medium confidence">
            <a:extLst>
              <a:ext uri="{FF2B5EF4-FFF2-40B4-BE49-F238E27FC236}">
                <a16:creationId xmlns:a16="http://schemas.microsoft.com/office/drawing/2014/main" id="{610E482F-A82E-4B30-BBD1-18B736465C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7" name="Picture 16" descr="Text&#10;&#10;Description automatically generated">
            <a:extLst>
              <a:ext uri="{FF2B5EF4-FFF2-40B4-BE49-F238E27FC236}">
                <a16:creationId xmlns:a16="http://schemas.microsoft.com/office/drawing/2014/main" id="{D6553138-F82C-4171-9CB2-F178D241EA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8" name="Picture 17" descr="Logo, company name&#10;&#10;Description automatically generated">
            <a:extLst>
              <a:ext uri="{FF2B5EF4-FFF2-40B4-BE49-F238E27FC236}">
                <a16:creationId xmlns:a16="http://schemas.microsoft.com/office/drawing/2014/main" id="{8BE0FAEE-915F-4838-A720-C1A1A87157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2F99576-42E8-4ACB-8304-7D189AC1BA0D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Google Shape;419;p18">
            <a:extLst>
              <a:ext uri="{FF2B5EF4-FFF2-40B4-BE49-F238E27FC236}">
                <a16:creationId xmlns:a16="http://schemas.microsoft.com/office/drawing/2014/main" id="{4DBD570B-DA7B-4349-974C-15166CF395DC}"/>
              </a:ext>
            </a:extLst>
          </p:cNvPr>
          <p:cNvSpPr txBox="1">
            <a:spLocks/>
          </p:cNvSpPr>
          <p:nvPr/>
        </p:nvSpPr>
        <p:spPr>
          <a:xfrm>
            <a:off x="628649" y="1111515"/>
            <a:ext cx="7886700" cy="865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8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Clr>
                <a:schemeClr val="accent1"/>
              </a:buClr>
              <a:buSzPts val="4000"/>
              <a:buFont typeface="Georgia"/>
              <a:buNone/>
            </a:pPr>
            <a:r>
              <a:rPr lang="en-GB" sz="400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Course Redesign Workshop: Concept Map</a:t>
            </a:r>
            <a:endParaRPr lang="en-US" sz="4000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0" name="Google Shape;506;p8">
            <a:extLst>
              <a:ext uri="{FF2B5EF4-FFF2-40B4-BE49-F238E27FC236}">
                <a16:creationId xmlns:a16="http://schemas.microsoft.com/office/drawing/2014/main" id="{E0D4F284-FB5E-481F-9909-8FBF2B68E4A2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6">
            <a:alphaModFix/>
          </a:blip>
          <a:srcRect t="15226" b="5509"/>
          <a:stretch/>
        </p:blipFill>
        <p:spPr>
          <a:xfrm>
            <a:off x="1374698" y="2004617"/>
            <a:ext cx="6131681" cy="39299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E404299-9B3D-43EF-B1FC-9FD27EE42D52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3.2</a:t>
            </a:r>
          </a:p>
        </p:txBody>
      </p:sp>
      <p:sp>
        <p:nvSpPr>
          <p:cNvPr id="183" name="Google Shape;183;gc92f56e5c9_0_28"/>
          <p:cNvSpPr txBox="1">
            <a:spLocks noGrp="1"/>
          </p:cNvSpPr>
          <p:nvPr>
            <p:ph type="title"/>
          </p:nvPr>
        </p:nvSpPr>
        <p:spPr>
          <a:xfrm>
            <a:off x="628650" y="900384"/>
            <a:ext cx="7886700" cy="9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Day 3: Assessment</a:t>
            </a:r>
            <a:endParaRPr sz="3600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9" name="Picture 8" descr="Logo&#10;&#10;Description automatically generated with medium confidence">
            <a:extLst>
              <a:ext uri="{FF2B5EF4-FFF2-40B4-BE49-F238E27FC236}">
                <a16:creationId xmlns:a16="http://schemas.microsoft.com/office/drawing/2014/main" id="{C0612669-281D-4588-A97B-9FD54AFF2C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06E07B63-32B3-444B-B2E2-BFDF5876A7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0EAEB544-19DA-4338-BE17-F9BB6494BD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264A2B5-C4D0-4437-BD7A-CB6CBE5004CC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Google Shape;255;p3">
            <a:extLst>
              <a:ext uri="{FF2B5EF4-FFF2-40B4-BE49-F238E27FC236}">
                <a16:creationId xmlns:a16="http://schemas.microsoft.com/office/drawing/2014/main" id="{478B9056-9CBB-49F3-8BF9-4434A787B48E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529280" y="1780664"/>
            <a:ext cx="2621265" cy="400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256;p3">
            <a:extLst>
              <a:ext uri="{FF2B5EF4-FFF2-40B4-BE49-F238E27FC236}">
                <a16:creationId xmlns:a16="http://schemas.microsoft.com/office/drawing/2014/main" id="{1FC195C7-625A-4F81-B546-9CFBD794F9B4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758792" y="1780663"/>
            <a:ext cx="2934239" cy="4001173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257;p3">
            <a:extLst>
              <a:ext uri="{FF2B5EF4-FFF2-40B4-BE49-F238E27FC236}">
                <a16:creationId xmlns:a16="http://schemas.microsoft.com/office/drawing/2014/main" id="{7D5EC041-AD79-4206-A0F9-FE5B04975B0B}"/>
              </a:ext>
            </a:extLst>
          </p:cNvPr>
          <p:cNvSpPr txBox="1"/>
          <p:nvPr/>
        </p:nvSpPr>
        <p:spPr>
          <a:xfrm>
            <a:off x="1312692" y="5802017"/>
            <a:ext cx="658368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</a:pPr>
            <a:r>
              <a:rPr lang="en-US" sz="1800" b="0" i="1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Mzumbe University Course Redesign Workshop, October 2019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19"/>
          <p:cNvSpPr txBox="1">
            <a:spLocks noGrp="1"/>
          </p:cNvSpPr>
          <p:nvPr>
            <p:ph type="title"/>
          </p:nvPr>
        </p:nvSpPr>
        <p:spPr>
          <a:xfrm>
            <a:off x="628649" y="6158604"/>
            <a:ext cx="78867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36"/>
              <a:buNone/>
            </a:pPr>
            <a:r>
              <a:rPr lang="en-US" sz="320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Workshop Content</a:t>
            </a:r>
            <a:endParaRPr sz="3200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7D5BC2-D5F8-41E6-BE0B-1E5F6B744205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3.20</a:t>
            </a: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647CA527-5881-48F6-9BA2-9EEDF683FE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4B4EB975-3951-48C4-867B-303FEF5E10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DC29C166-C0BE-4C41-A26F-8BFA49B0F8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C03DBAB-7D74-45D9-97EC-4D90F3906C2C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7" name="Google Shape;608;p27">
            <a:extLst>
              <a:ext uri="{FF2B5EF4-FFF2-40B4-BE49-F238E27FC236}">
                <a16:creationId xmlns:a16="http://schemas.microsoft.com/office/drawing/2014/main" id="{18F2FF8E-7946-44FE-885B-3D8DADD589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8052185"/>
              </p:ext>
            </p:extLst>
          </p:nvPr>
        </p:nvGraphicFramePr>
        <p:xfrm>
          <a:off x="185058" y="979254"/>
          <a:ext cx="8773886" cy="519902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904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68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191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1800" i="0" u="none" strike="noStrike" cap="none">
                          <a:solidFill>
                            <a:schemeClr val="dk1"/>
                          </a:solidFill>
                        </a:rPr>
                        <a:t>Content</a:t>
                      </a:r>
                      <a:endParaRPr sz="18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68575" marR="68575" marT="63350" marB="45725">
                    <a:lnL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74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1800" i="0" u="none" strike="noStrike" cap="none" dirty="0">
                          <a:solidFill>
                            <a:schemeClr val="dk1"/>
                          </a:solidFill>
                        </a:rPr>
                        <a:t>How do you understand the </a:t>
                      </a:r>
                      <a:r>
                        <a:rPr lang="en-US" sz="1800" u="none" strike="noStrike" cap="none" dirty="0">
                          <a:solidFill>
                            <a:schemeClr val="dk1"/>
                          </a:solidFill>
                        </a:rPr>
                        <a:t>subject matter and the skills required for</a:t>
                      </a:r>
                      <a:r>
                        <a:rPr lang="en-US" sz="1800" i="0" u="none" strike="noStrike" cap="none" dirty="0">
                          <a:solidFill>
                            <a:schemeClr val="dk1"/>
                          </a:solidFill>
                        </a:rPr>
                        <a:t> your course? </a:t>
                      </a:r>
                      <a:endParaRPr sz="1800" u="none" strike="noStrike" cap="none" dirty="0">
                        <a:solidFill>
                          <a:schemeClr val="dk1"/>
                        </a:solidFill>
                      </a:endParaRPr>
                    </a:p>
                  </a:txBody>
                  <a:tcPr marL="68575" marR="68575" marT="63350" marB="45725">
                    <a:lnL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742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C9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91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1800" i="0" u="none" strike="noStrike" cap="none">
                          <a:solidFill>
                            <a:schemeClr val="tx1"/>
                          </a:solidFill>
                        </a:rPr>
                        <a:t>Learning Outcomes</a:t>
                      </a:r>
                      <a:endParaRPr sz="1800" u="none" strike="noStrike" cap="none">
                        <a:solidFill>
                          <a:schemeClr val="tx1"/>
                        </a:solidFill>
                      </a:endParaRPr>
                    </a:p>
                  </a:txBody>
                  <a:tcPr marL="68575" marR="68575" marT="63350" marB="45725">
                    <a:lnL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1800" i="0" u="none" strike="noStrike" cap="none">
                          <a:solidFill>
                            <a:schemeClr val="tx1"/>
                          </a:solidFill>
                        </a:rPr>
                        <a:t>What will students know, value, do as a result of participating in your course? </a:t>
                      </a:r>
                      <a:endParaRPr sz="1800" u="none" strike="noStrike" cap="none">
                        <a:solidFill>
                          <a:schemeClr val="tx1"/>
                        </a:solidFill>
                      </a:endParaRPr>
                    </a:p>
                  </a:txBody>
                  <a:tcPr marL="68575" marR="68575" marT="63350" marB="45725">
                    <a:lnL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191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1800" i="0" u="none" strike="noStrike" cap="none">
                          <a:solidFill>
                            <a:schemeClr val="tx1"/>
                          </a:solidFill>
                        </a:rPr>
                        <a:t>Assessment</a:t>
                      </a:r>
                      <a:endParaRPr sz="1800" u="none" strike="noStrike" cap="none">
                        <a:solidFill>
                          <a:schemeClr val="tx1"/>
                        </a:solidFill>
                      </a:endParaRPr>
                    </a:p>
                  </a:txBody>
                  <a:tcPr marL="68575" marR="68575" marT="63350" marB="45725">
                    <a:lnL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1800" i="0" u="none" strike="noStrike" cap="none" dirty="0">
                          <a:solidFill>
                            <a:schemeClr val="tx1"/>
                          </a:solidFill>
                        </a:rPr>
                        <a:t>How will you and the students be able to assess progress towards the learning outcomes? </a:t>
                      </a:r>
                      <a:endParaRPr sz="1800" u="none" strike="noStrike" cap="none" dirty="0">
                        <a:solidFill>
                          <a:schemeClr val="tx1"/>
                        </a:solidFill>
                      </a:endParaRPr>
                    </a:p>
                  </a:txBody>
                  <a:tcPr marL="68575" marR="68575" marT="63350" marB="45725">
                    <a:lnL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7B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191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1800" b="0" i="0" u="none" strike="noStrike" cap="none">
                          <a:solidFill>
                            <a:srgbClr val="FF0000"/>
                          </a:solidFill>
                        </a:rPr>
                        <a:t>T&amp;L Strategies</a:t>
                      </a:r>
                      <a:endParaRPr sz="1800" b="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68575" marR="68575" marT="63350" marB="45725">
                    <a:lnL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rgbClr val="FF0000"/>
                          </a:solidFill>
                        </a:rPr>
                        <a:t>What kind of practice and feedback will help students reach the learning outcomes?</a:t>
                      </a:r>
                      <a:endParaRPr sz="1800" b="0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68575" marR="68575" marT="63350" marB="45725">
                    <a:lnL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191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1800" i="0" u="none" strike="noStrike" cap="none">
                          <a:solidFill>
                            <a:schemeClr val="dk1"/>
                          </a:solidFill>
                        </a:rPr>
                        <a:t>Soft Skills </a:t>
                      </a:r>
                      <a:endParaRPr sz="1800" i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68575" marR="68575" marT="63350" marB="45725">
                    <a:lnL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imes New Roman"/>
                        <a:buNone/>
                      </a:pPr>
                      <a:r>
                        <a:rPr lang="en-US" sz="1800" i="0" u="none" strike="noStrike" cap="none">
                          <a:solidFill>
                            <a:schemeClr val="dk1"/>
                          </a:solidFill>
                        </a:rPr>
                        <a:t>What soft/transferable skills will students have developed as a result of participating in your course?</a:t>
                      </a:r>
                      <a:endParaRPr sz="1800" i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68575" marR="68575" marT="63350" marB="45725">
                    <a:lnL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191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1800" i="0" u="none" strike="noStrike" cap="none">
                          <a:solidFill>
                            <a:schemeClr val="dk1"/>
                          </a:solidFill>
                        </a:rPr>
                        <a:t>Gender responsiveness</a:t>
                      </a:r>
                      <a:endParaRPr sz="1800" i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68575" marR="68575" marT="63350" marB="45725">
                    <a:lnL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1800" i="0" u="none" strike="noStrike" cap="none" dirty="0">
                          <a:solidFill>
                            <a:schemeClr val="dk1"/>
                          </a:solidFill>
                        </a:rPr>
                        <a:t>What gender knowledge and skills will students have developed as a result of participating in your course?</a:t>
                      </a:r>
                      <a:endParaRPr sz="1800" i="0" u="none" strike="noStrike" cap="none" dirty="0">
                        <a:solidFill>
                          <a:schemeClr val="dk1"/>
                        </a:solidFill>
                      </a:endParaRPr>
                    </a:p>
                  </a:txBody>
                  <a:tcPr marL="68575" marR="68575" marT="63350" marB="45725">
                    <a:lnL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0753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1800" i="0" u="none" strike="noStrike" cap="none">
                          <a:solidFill>
                            <a:schemeClr val="dk1"/>
                          </a:solidFill>
                        </a:rPr>
                        <a:t>Transformative Learning</a:t>
                      </a:r>
                      <a:endParaRPr sz="1800" i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68575" marR="68575" marT="63350" marB="45725">
                    <a:lnL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solidFill>
                            <a:schemeClr val="dk1"/>
                          </a:solidFill>
                        </a:rPr>
                        <a:t>How will your course create an environment that promotes critical reflective thinking so that students become the experts they need to be, to transform themselves &amp; their world?</a:t>
                      </a:r>
                      <a:endParaRPr sz="1800" u="none" strike="noStrike" cap="none" dirty="0"/>
                    </a:p>
                  </a:txBody>
                  <a:tcPr marL="68575" marR="68575" marT="63350" marB="45725">
                    <a:lnL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50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7"/>
          <p:cNvSpPr txBox="1">
            <a:spLocks noGrp="1"/>
          </p:cNvSpPr>
          <p:nvPr>
            <p:ph type="title"/>
          </p:nvPr>
        </p:nvSpPr>
        <p:spPr>
          <a:xfrm>
            <a:off x="628649" y="1014859"/>
            <a:ext cx="7886700" cy="9511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Georgia"/>
              <a:buNone/>
            </a:pPr>
            <a:r>
              <a:rPr lang="en-US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Three Theories of Teaching</a:t>
            </a:r>
            <a:endParaRPr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FF54AC-D23E-4BE8-87B1-431B709E5A4D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3.21</a:t>
            </a: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28FE348D-AD3B-4D7F-A244-83202B64E6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47260936-4C82-44CB-ACC6-39CCA4ABDE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A187119B-9F9B-4D0E-918E-62817CC725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24314EA-315F-4359-8480-2E0FF2A0C9FF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Google Shape;528;p23">
            <a:extLst>
              <a:ext uri="{FF2B5EF4-FFF2-40B4-BE49-F238E27FC236}">
                <a16:creationId xmlns:a16="http://schemas.microsoft.com/office/drawing/2014/main" id="{B3A1F323-55CC-4B97-8F69-09335F7C52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38921" y="1860524"/>
            <a:ext cx="8390021" cy="4328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</a:pPr>
            <a:r>
              <a:rPr lang="en-US" sz="2400" b="1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Transmission: </a:t>
            </a:r>
            <a:r>
              <a:rPr lang="en-US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Teaching</a:t>
            </a:r>
            <a:r>
              <a:rPr lang="en-US" sz="2400" b="1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 transmission (focus is on self and one’s expertise)</a:t>
            </a:r>
            <a:endParaRPr sz="12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</a:pPr>
            <a:r>
              <a:rPr lang="en-US" sz="2400" b="1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Transaction: </a:t>
            </a:r>
            <a:r>
              <a:rPr lang="en-US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Teaching</a:t>
            </a:r>
            <a:r>
              <a:rPr lang="en-US" sz="2400" b="1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 knowledge of a large repertoire of teaching strategies (focus is on keeping the students active – active vs. passive learners)</a:t>
            </a:r>
            <a:endParaRPr sz="12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</a:pPr>
            <a:r>
              <a:rPr lang="en-US" sz="2400" b="1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Transformation: </a:t>
            </a:r>
            <a:r>
              <a:rPr lang="en-US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Teaching and learning as two sides of the same coin (focus is on supporting the intended student learning)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F7F7F"/>
              </a:buClr>
              <a:buSzPts val="2000"/>
              <a:buNone/>
            </a:pPr>
            <a:r>
              <a:rPr lang="en-US" sz="2000" i="1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Ramsden, P. (1992; 2002). Learning to Teach in Higher Education. UK: Routledge</a:t>
            </a:r>
            <a:endParaRPr i="1" dirty="0"/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"/>
          <p:cNvSpPr txBox="1">
            <a:spLocks noGrp="1"/>
          </p:cNvSpPr>
          <p:nvPr>
            <p:ph type="title"/>
          </p:nvPr>
        </p:nvSpPr>
        <p:spPr>
          <a:xfrm>
            <a:off x="164474" y="1108293"/>
            <a:ext cx="8815050" cy="934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5400"/>
              <a:buNone/>
            </a:pPr>
            <a:r>
              <a:rPr lang="en-GB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Constructive Alignment</a:t>
            </a:r>
            <a:endParaRPr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F83E8293-B7B1-4D76-AE4A-DAEE291C0A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1B83BF07-26E9-40C5-842C-1E4C562B71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949EC68C-5BFC-4BBC-8D0C-AF6F941775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CBA824E-FF04-4186-8E5B-930C67103432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Google Shape;543;p24">
            <a:extLst>
              <a:ext uri="{FF2B5EF4-FFF2-40B4-BE49-F238E27FC236}">
                <a16:creationId xmlns:a16="http://schemas.microsoft.com/office/drawing/2014/main" id="{92900C25-8EEF-47FA-A499-9FD15829DC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37199" y="1673169"/>
            <a:ext cx="8469600" cy="432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AutoNum type="arabicPeriod"/>
            </a:pPr>
            <a:r>
              <a:rPr lang="en-US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 Learning outcomes	      Teaching &amp; learning strategies</a:t>
            </a:r>
            <a:endParaRPr sz="2400" dirty="0"/>
          </a:p>
          <a:p>
            <a:pPr marL="457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500"/>
              <a:buNone/>
            </a:pPr>
            <a:r>
              <a:rPr lang="en-US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2. Do students understand what they should be learning from this activity (transparent teaching)?</a:t>
            </a: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985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2500"/>
              <a:buNone/>
            </a:pPr>
            <a:r>
              <a:rPr lang="en-US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3. Small changes that can have an impact on students’ learning</a:t>
            </a: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Arrow: Left-Right 4">
            <a:extLst>
              <a:ext uri="{FF2B5EF4-FFF2-40B4-BE49-F238E27FC236}">
                <a16:creationId xmlns:a16="http://schemas.microsoft.com/office/drawing/2014/main" id="{8E83A415-697D-4796-8991-8B02C1AEF313}"/>
              </a:ext>
            </a:extLst>
          </p:cNvPr>
          <p:cNvSpPr/>
          <p:nvPr/>
        </p:nvSpPr>
        <p:spPr>
          <a:xfrm>
            <a:off x="2723103" y="2767819"/>
            <a:ext cx="3426488" cy="186396"/>
          </a:xfrm>
          <a:prstGeom prst="leftRightArrow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4925982-6B18-41FE-AFA5-F295480B02D4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3.22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6"/>
          <p:cNvSpPr txBox="1">
            <a:spLocks noGrp="1"/>
          </p:cNvSpPr>
          <p:nvPr>
            <p:ph type="title"/>
          </p:nvPr>
        </p:nvSpPr>
        <p:spPr>
          <a:xfrm>
            <a:off x="628650" y="1117146"/>
            <a:ext cx="7886700" cy="9511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Georgia"/>
              <a:buNone/>
            </a:pPr>
            <a:r>
              <a:rPr lang="en-US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Formative Evaluation</a:t>
            </a:r>
            <a:endParaRPr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90" name="Google Shape;390;p16"/>
          <p:cNvSpPr txBox="1">
            <a:spLocks noGrp="1"/>
          </p:cNvSpPr>
          <p:nvPr>
            <p:ph type="body" idx="1"/>
          </p:nvPr>
        </p:nvSpPr>
        <p:spPr>
          <a:xfrm>
            <a:off x="628650" y="2279452"/>
            <a:ext cx="7779854" cy="4215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3200"/>
              <a:buNone/>
            </a:pPr>
            <a:r>
              <a:rPr lang="en-GB" sz="28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Describe your feelings on Day 3 of the workshop in not more than three words.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71AD31-B626-43E2-B926-864D2D9C0888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3.23</a:t>
            </a: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F86F4B67-B4E4-49BF-8B8A-AA7BD0D5A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DFBE6A10-964E-4C11-AA32-0D9DBA219E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9D15D223-9CC9-456C-8265-A696FAC3F5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1023E35-3970-428D-821C-57775F2C0643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59"/>
          <p:cNvSpPr txBox="1">
            <a:spLocks noGrp="1"/>
          </p:cNvSpPr>
          <p:nvPr>
            <p:ph type="title"/>
          </p:nvPr>
        </p:nvSpPr>
        <p:spPr>
          <a:xfrm>
            <a:off x="628650" y="5175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4400"/>
              <a:buFont typeface="Georgia"/>
              <a:buNone/>
            </a:pPr>
            <a:r>
              <a:rPr lang="en-US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TESCEA was part of the UKAID-funded SPHEIR </a:t>
            </a:r>
            <a:r>
              <a:rPr lang="en-US" dirty="0" err="1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programme</a:t>
            </a:r>
            <a:endParaRPr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40" name="Google Shape;840;p59"/>
          <p:cNvSpPr txBox="1">
            <a:spLocks noGrp="1"/>
          </p:cNvSpPr>
          <p:nvPr>
            <p:ph type="body" idx="1"/>
          </p:nvPr>
        </p:nvSpPr>
        <p:spPr>
          <a:xfrm>
            <a:off x="682050" y="1868639"/>
            <a:ext cx="7976528" cy="19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</a:pPr>
            <a:r>
              <a:rPr lang="en-US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The SPHEIR (Strategic Partnerships for Higher Education Innovation and Reform) </a:t>
            </a:r>
            <a:r>
              <a:rPr lang="en-US" sz="2400" dirty="0" err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programme</a:t>
            </a:r>
            <a:r>
              <a:rPr lang="en-US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supported higher education transformation in focus countries in Sub-Saharan Africa, Asia and the Middle East.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</a:pPr>
            <a:r>
              <a:rPr lang="en-US" sz="2400" b="1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www.spheir.org.uk</a:t>
            </a:r>
            <a:endParaRPr sz="2400" b="1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41" name="Google Shape;841;p59"/>
          <p:cNvCxnSpPr/>
          <p:nvPr/>
        </p:nvCxnSpPr>
        <p:spPr>
          <a:xfrm>
            <a:off x="153600" y="5456996"/>
            <a:ext cx="8836800" cy="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849" name="Google Shape;849;p59" descr="A screenshot of a cell phon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98593" y="3921260"/>
            <a:ext cx="3503216" cy="1507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70;gdc27d1db17_1_0">
            <a:extLst>
              <a:ext uri="{FF2B5EF4-FFF2-40B4-BE49-F238E27FC236}">
                <a16:creationId xmlns:a16="http://schemas.microsoft.com/office/drawing/2014/main" id="{122C95DA-2D92-4BC8-A3C7-4602F74FA08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0587" y="5616794"/>
            <a:ext cx="940424" cy="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71;gdc27d1db17_1_0">
            <a:extLst>
              <a:ext uri="{FF2B5EF4-FFF2-40B4-BE49-F238E27FC236}">
                <a16:creationId xmlns:a16="http://schemas.microsoft.com/office/drawing/2014/main" id="{C630C0F1-502D-4BDA-812C-8622A1E33A64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799651" y="5695079"/>
            <a:ext cx="877546" cy="810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72;gdc27d1db17_1_0">
            <a:extLst>
              <a:ext uri="{FF2B5EF4-FFF2-40B4-BE49-F238E27FC236}">
                <a16:creationId xmlns:a16="http://schemas.microsoft.com/office/drawing/2014/main" id="{6F13A8BA-7A81-4269-A8B0-F5837401BE88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894015" y="5695121"/>
            <a:ext cx="731060" cy="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73;gdc27d1db17_1_0">
            <a:extLst>
              <a:ext uri="{FF2B5EF4-FFF2-40B4-BE49-F238E27FC236}">
                <a16:creationId xmlns:a16="http://schemas.microsoft.com/office/drawing/2014/main" id="{F7682F69-425E-410F-8595-ADEA2FCC78C4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949402" y="5658187"/>
            <a:ext cx="810000" cy="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4;gdc27d1db17_1_0">
            <a:extLst>
              <a:ext uri="{FF2B5EF4-FFF2-40B4-BE49-F238E27FC236}">
                <a16:creationId xmlns:a16="http://schemas.microsoft.com/office/drawing/2014/main" id="{3EA51C79-90F3-4101-9ED8-17B79C6D4F6E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264734" y="5618287"/>
            <a:ext cx="810000" cy="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75;gdc27d1db17_1_0">
            <a:extLst>
              <a:ext uri="{FF2B5EF4-FFF2-40B4-BE49-F238E27FC236}">
                <a16:creationId xmlns:a16="http://schemas.microsoft.com/office/drawing/2014/main" id="{DEBEEAB4-073F-4933-8E28-D1EC20534BC5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7320268" y="5976078"/>
            <a:ext cx="1195082" cy="4507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77;gdc27d1db17_1_0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3ADFE0DD-6057-4347-A0F5-B47A7A3D9322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5078776" y="5673637"/>
            <a:ext cx="940424" cy="774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0EC2EE96-5BD0-4E63-9BFB-ABB40EE20DA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42191" y="3811303"/>
            <a:ext cx="2382884" cy="139767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2"/>
          <p:cNvSpPr txBox="1">
            <a:spLocks noGrp="1"/>
          </p:cNvSpPr>
          <p:nvPr>
            <p:ph type="title"/>
          </p:nvPr>
        </p:nvSpPr>
        <p:spPr>
          <a:xfrm>
            <a:off x="767850" y="1307791"/>
            <a:ext cx="78867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Arial"/>
              <a:buNone/>
            </a:pPr>
            <a:r>
              <a:rPr lang="en-GB" sz="3600" i="0" u="none" strike="noStrike" cap="none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Formative Assessment Question </a:t>
            </a:r>
            <a:br>
              <a:rPr lang="en-GB" sz="3600" i="0" u="none" strike="noStrike" cap="none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en-GB" sz="3600" i="0" u="none" strike="noStrike" cap="none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(Day 2)</a:t>
            </a:r>
            <a:endParaRPr sz="3600" dirty="0">
              <a:solidFill>
                <a:srgbClr val="51AC4B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50DC468-2497-40A3-AD05-92627B68F58C}"/>
              </a:ext>
            </a:extLst>
          </p:cNvPr>
          <p:cNvSpPr txBox="1"/>
          <p:nvPr/>
        </p:nvSpPr>
        <p:spPr>
          <a:xfrm>
            <a:off x="4572000" y="117575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1.2</a:t>
            </a:r>
          </a:p>
        </p:txBody>
      </p:sp>
      <p:pic>
        <p:nvPicPr>
          <p:cNvPr id="7" name="Picture 6" descr="Logo&#10;&#10;Description automatically generated with medium confidence">
            <a:extLst>
              <a:ext uri="{FF2B5EF4-FFF2-40B4-BE49-F238E27FC236}">
                <a16:creationId xmlns:a16="http://schemas.microsoft.com/office/drawing/2014/main" id="{2D48548D-5899-4047-8965-3DE9104D45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E082F332-6A4D-4888-B774-83FF72A4D4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42C34C61-1C8D-4109-87AC-766F267C16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AFD29F-74F1-4FC8-BAEC-91FC3DA6F5E6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Google Shape;264;p4">
            <a:extLst>
              <a:ext uri="{FF2B5EF4-FFF2-40B4-BE49-F238E27FC236}">
                <a16:creationId xmlns:a16="http://schemas.microsoft.com/office/drawing/2014/main" id="{30B8529A-52E6-465B-8797-B89AC73C5F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2072" y="2431256"/>
            <a:ext cx="7779854" cy="199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200"/>
              <a:buNone/>
            </a:pPr>
            <a:r>
              <a:rPr lang="en-US" sz="32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What is the most perplexing aspect (muddiest point) about developing meaningful and practical assessments for your courses?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713A3AF-8911-452D-9FF1-9D6E192CCC4C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6"/>
          <p:cNvSpPr txBox="1">
            <a:spLocks noGrp="1"/>
          </p:cNvSpPr>
          <p:nvPr>
            <p:ph type="title"/>
          </p:nvPr>
        </p:nvSpPr>
        <p:spPr>
          <a:xfrm>
            <a:off x="628649" y="2546392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Georgia"/>
              <a:buNone/>
            </a:pPr>
            <a:r>
              <a:rPr lang="en-GB" sz="360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Gender is… internalised bias</a:t>
            </a:r>
            <a:endParaRPr sz="3600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00002451-175E-4462-B788-76B9533473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0A62B3C1-EDE4-45F9-87EB-CE4EB03F28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580F13EE-0FFE-43BE-B4D4-5429F13E99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5BE4290-E243-4980-9EC8-2B34B30DE28F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2E4C6C00-DF2E-496A-AEA4-C9CC71493F83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2"/>
          <p:cNvSpPr txBox="1">
            <a:spLocks noGrp="1"/>
          </p:cNvSpPr>
          <p:nvPr>
            <p:ph type="title"/>
          </p:nvPr>
        </p:nvSpPr>
        <p:spPr>
          <a:xfrm>
            <a:off x="767850" y="1107537"/>
            <a:ext cx="78867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Arial"/>
              <a:buNone/>
            </a:pPr>
            <a:r>
              <a:rPr lang="en-GB" sz="3600" i="0" u="none" strike="noStrike" cap="none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Instructions for the roleplays </a:t>
            </a:r>
            <a:endParaRPr sz="3600" dirty="0">
              <a:solidFill>
                <a:srgbClr val="51AC4B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50DC468-2497-40A3-AD05-92627B68F58C}"/>
              </a:ext>
            </a:extLst>
          </p:cNvPr>
          <p:cNvSpPr txBox="1"/>
          <p:nvPr/>
        </p:nvSpPr>
        <p:spPr>
          <a:xfrm>
            <a:off x="4572000" y="117575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1.2</a:t>
            </a:r>
          </a:p>
        </p:txBody>
      </p:sp>
      <p:pic>
        <p:nvPicPr>
          <p:cNvPr id="7" name="Picture 6" descr="Logo&#10;&#10;Description automatically generated with medium confidence">
            <a:extLst>
              <a:ext uri="{FF2B5EF4-FFF2-40B4-BE49-F238E27FC236}">
                <a16:creationId xmlns:a16="http://schemas.microsoft.com/office/drawing/2014/main" id="{2D48548D-5899-4047-8965-3DE9104D45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E082F332-6A4D-4888-B774-83FF72A4D4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42C34C61-1C8D-4109-87AC-766F267C16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AFD29F-74F1-4FC8-BAEC-91FC3DA6F5E6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Google Shape;292;p6">
            <a:extLst>
              <a:ext uri="{FF2B5EF4-FFF2-40B4-BE49-F238E27FC236}">
                <a16:creationId xmlns:a16="http://schemas.microsoft.com/office/drawing/2014/main" id="{22E99C7D-1B17-40A8-878B-548E2325DC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93031" y="1700527"/>
            <a:ext cx="8357936" cy="43522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50" tIns="34275" rIns="68550" bIns="34275" anchor="t" anchorCtr="0">
            <a:noAutofit/>
          </a:bodyPr>
          <a:lstStyle/>
          <a:p>
            <a:pPr marL="342900" lvl="0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5D5D5D"/>
              </a:buClr>
              <a:buSzPts val="1800"/>
              <a:buFont typeface="Arial"/>
              <a:buChar char="●"/>
            </a:pPr>
            <a:r>
              <a:rPr lang="en-US" sz="20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Two rounds of roleplay with three different roles </a:t>
            </a:r>
            <a:endParaRPr sz="20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2857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5D5D5D"/>
              </a:buClr>
              <a:buSzPts val="1800"/>
              <a:buFont typeface="Arial"/>
              <a:buChar char="●"/>
            </a:pPr>
            <a:r>
              <a:rPr lang="en-US" sz="20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Roles rotate so each group member plays two of the three roles once</a:t>
            </a:r>
            <a:endParaRPr sz="20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2857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5D5D5D"/>
              </a:buClr>
              <a:buSzPts val="1800"/>
              <a:buFont typeface="Arial"/>
              <a:buChar char="●"/>
            </a:pPr>
            <a:r>
              <a:rPr lang="en-US" sz="20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The roles are:</a:t>
            </a:r>
            <a:endParaRPr sz="20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5D5D5D"/>
              </a:buClr>
              <a:buSzPts val="2000"/>
              <a:buNone/>
            </a:pPr>
            <a:r>
              <a:rPr lang="en-US" sz="20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Facilitator of learning (participant giving feedback) – </a:t>
            </a:r>
            <a:r>
              <a:rPr lang="en-US" sz="2000" b="1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2 minutes speaking time during roleplay </a:t>
            </a:r>
            <a:endParaRPr sz="2000" b="1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5D5D5D"/>
              </a:buClr>
              <a:buSzPts val="2000"/>
              <a:buNone/>
            </a:pPr>
            <a:r>
              <a:rPr lang="en-US" sz="20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Student (participant receiving feedback - keeping silent) - </a:t>
            </a:r>
            <a:r>
              <a:rPr lang="en-US" sz="2000" b="1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1 minute at end of roleplay to share reflections</a:t>
            </a:r>
            <a:r>
              <a:rPr lang="en-US" sz="20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: “how did you feel receiving the feedback?”</a:t>
            </a:r>
            <a:endParaRPr sz="20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5D5D5D"/>
              </a:buClr>
              <a:buSzPts val="2000"/>
              <a:buNone/>
            </a:pPr>
            <a:r>
              <a:rPr lang="en-US" sz="20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Observer (silent during roleplay) – </a:t>
            </a:r>
            <a:r>
              <a:rPr lang="en-US" sz="2000" b="1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1 minute at end of roleplay to share reflections</a:t>
            </a:r>
            <a:r>
              <a:rPr lang="en-US" sz="20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: “What did the facilitator of learning do well and what could they improve on?”</a:t>
            </a:r>
            <a:endParaRPr dirty="0"/>
          </a:p>
          <a:p>
            <a:pPr marL="171450" lvl="0" indent="-571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18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1450" lvl="0" indent="-571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18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1450" lvl="0" indent="-571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18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60994F-7A6A-4460-93D3-3A1401F0C835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3.5</a:t>
            </a:r>
          </a:p>
        </p:txBody>
      </p:sp>
    </p:spTree>
    <p:extLst>
      <p:ext uri="{BB962C8B-B14F-4D97-AF65-F5344CB8AC3E}">
        <p14:creationId xmlns:p14="http://schemas.microsoft.com/office/powerpoint/2010/main" val="368785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2"/>
          <p:cNvSpPr txBox="1">
            <a:spLocks noGrp="1"/>
          </p:cNvSpPr>
          <p:nvPr>
            <p:ph type="title"/>
          </p:nvPr>
        </p:nvSpPr>
        <p:spPr>
          <a:xfrm>
            <a:off x="767850" y="1307791"/>
            <a:ext cx="7886700" cy="6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Arial"/>
              <a:buNone/>
            </a:pPr>
            <a:r>
              <a:rPr lang="en-GB" sz="3600" i="0" u="none" strike="noStrike" cap="none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Group reflection</a:t>
            </a:r>
            <a:endParaRPr sz="3600" dirty="0">
              <a:solidFill>
                <a:srgbClr val="51AC4B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50DC468-2497-40A3-AD05-92627B68F58C}"/>
              </a:ext>
            </a:extLst>
          </p:cNvPr>
          <p:cNvSpPr txBox="1"/>
          <p:nvPr/>
        </p:nvSpPr>
        <p:spPr>
          <a:xfrm>
            <a:off x="4572000" y="117575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1.2</a:t>
            </a:r>
          </a:p>
        </p:txBody>
      </p:sp>
      <p:pic>
        <p:nvPicPr>
          <p:cNvPr id="7" name="Picture 6" descr="Logo&#10;&#10;Description automatically generated with medium confidence">
            <a:extLst>
              <a:ext uri="{FF2B5EF4-FFF2-40B4-BE49-F238E27FC236}">
                <a16:creationId xmlns:a16="http://schemas.microsoft.com/office/drawing/2014/main" id="{2D48548D-5899-4047-8965-3DE9104D45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E082F332-6A4D-4888-B774-83FF72A4D4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42C34C61-1C8D-4109-87AC-766F267C16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AFD29F-74F1-4FC8-BAEC-91FC3DA6F5E6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Google Shape;306;p7">
            <a:extLst>
              <a:ext uri="{FF2B5EF4-FFF2-40B4-BE49-F238E27FC236}">
                <a16:creationId xmlns:a16="http://schemas.microsoft.com/office/drawing/2014/main" id="{202D9BAC-3983-40E8-98D6-AFABAA76507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31706" y="2010648"/>
            <a:ext cx="7080585" cy="40645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50" tIns="34275" rIns="68550" bIns="34275" anchor="t" anchorCtr="0">
            <a:noAutofit/>
          </a:bodyPr>
          <a:lstStyle/>
          <a:p>
            <a:pPr marL="34290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D5D5D"/>
              </a:buClr>
              <a:buSzPts val="1800"/>
              <a:buFont typeface="Arial"/>
              <a:buChar char="●"/>
            </a:pPr>
            <a:r>
              <a:rPr lang="en-US" sz="20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What are the implications of these role plays for the workplace? </a:t>
            </a:r>
            <a:endParaRPr sz="20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0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000" i="1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If a female student gets the top grade in all her written work but is silent in class, how might this translate to how she operates in the workplace?</a:t>
            </a:r>
            <a:endParaRPr dirty="0"/>
          </a:p>
          <a:p>
            <a:pPr marL="3429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000" i="1" dirty="0">
              <a:latin typeface="Arial"/>
              <a:ea typeface="Arial"/>
              <a:cs typeface="Arial"/>
              <a:sym typeface="Arial"/>
            </a:endParaRPr>
          </a:p>
          <a:p>
            <a:pPr marL="34290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r>
              <a:rPr lang="en-US" sz="2000" i="1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If a male student is overly confident, but does not do enough work to fulfill his potential, how might this translate to how he operates in the workplace?</a:t>
            </a:r>
            <a:endParaRPr sz="2000" i="1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800"/>
              <a:buNone/>
            </a:pPr>
            <a:endParaRPr sz="20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2857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D5D5D"/>
              </a:buClr>
              <a:buSzPts val="1800"/>
              <a:buFont typeface="Arial"/>
              <a:buChar char="●"/>
            </a:pPr>
            <a:r>
              <a:rPr lang="en-US" sz="20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How might </a:t>
            </a:r>
            <a:r>
              <a:rPr lang="en-US" sz="2000" dirty="0" err="1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internalised</a:t>
            </a:r>
            <a:r>
              <a:rPr lang="en-US" sz="2000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 bias have affected the students in the roleplay scenarios?</a:t>
            </a:r>
            <a:endParaRPr sz="20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1450" lvl="0" indent="-571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400"/>
              <a:buNone/>
            </a:pPr>
            <a:endParaRPr sz="18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1450" lvl="0" indent="-571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2400"/>
              <a:buNone/>
            </a:pPr>
            <a:endParaRPr sz="18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C58D9E-E425-49A7-B96C-9934F84BAAB0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3.6</a:t>
            </a:r>
          </a:p>
        </p:txBody>
      </p:sp>
    </p:spTree>
    <p:extLst>
      <p:ext uri="{BB962C8B-B14F-4D97-AF65-F5344CB8AC3E}">
        <p14:creationId xmlns:p14="http://schemas.microsoft.com/office/powerpoint/2010/main" val="3889977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5"/>
          <p:cNvSpPr txBox="1">
            <a:spLocks noGrp="1"/>
          </p:cNvSpPr>
          <p:nvPr>
            <p:ph type="title"/>
          </p:nvPr>
        </p:nvSpPr>
        <p:spPr>
          <a:xfrm>
            <a:off x="307798" y="865677"/>
            <a:ext cx="8528400" cy="9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060"/>
              <a:buFont typeface="Georgia"/>
              <a:buNone/>
            </a:pPr>
            <a:r>
              <a:rPr lang="en-US" sz="360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Discussion of Reading</a:t>
            </a:r>
            <a:endParaRPr sz="3600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54035460-921C-46E0-8F9E-44D0CC1469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E054F26C-6ABC-4C37-AC76-255189710C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7807E9E2-C102-4449-ABE0-2C7591F1D3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88491C9-FA0C-4E04-BA1D-A74459ACFA30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Google Shape;322;p9">
            <a:extLst>
              <a:ext uri="{FF2B5EF4-FFF2-40B4-BE49-F238E27FC236}">
                <a16:creationId xmlns:a16="http://schemas.microsoft.com/office/drawing/2014/main" id="{DBFE6EC5-232F-41B1-B9C4-ABF53615AC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8650" y="1656687"/>
            <a:ext cx="7779854" cy="400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indent="0" algn="just">
              <a:lnSpc>
                <a:spcPct val="150000"/>
              </a:lnSpc>
              <a:buClr>
                <a:schemeClr val="accent1"/>
              </a:buClr>
              <a:buSzPts val="2800"/>
              <a:buNone/>
            </a:pPr>
            <a:r>
              <a:rPr lang="en-US" dirty="0">
                <a:solidFill>
                  <a:srgbClr val="51AC4B"/>
                </a:solidFill>
                <a:latin typeface="Arial"/>
                <a:ea typeface="Arial"/>
                <a:cs typeface="Arial"/>
                <a:sym typeface="Arial"/>
              </a:rPr>
              <a:t>Group 1: </a:t>
            </a:r>
            <a:r>
              <a:rPr lang="en-US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rules 1, 3, 6, 10 and 13</a:t>
            </a:r>
            <a:endParaRPr dirty="0"/>
          </a:p>
          <a:p>
            <a:pPr marL="0" indent="0" algn="just">
              <a:lnSpc>
                <a:spcPct val="150000"/>
              </a:lnSpc>
              <a:buClr>
                <a:schemeClr val="accent1"/>
              </a:buClr>
              <a:buSzPts val="2800"/>
              <a:buNone/>
            </a:pPr>
            <a:r>
              <a:rPr lang="en-US" dirty="0">
                <a:solidFill>
                  <a:srgbClr val="51AC4B"/>
                </a:solidFill>
                <a:latin typeface="Arial"/>
                <a:ea typeface="Arial"/>
                <a:cs typeface="Arial"/>
                <a:sym typeface="Arial"/>
              </a:rPr>
              <a:t>Group 2: </a:t>
            </a:r>
            <a:r>
              <a:rPr lang="en-US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rules 2, 5, 7 and 14</a:t>
            </a:r>
            <a:endParaRPr dirty="0"/>
          </a:p>
          <a:p>
            <a:pPr marL="0" indent="0" algn="just">
              <a:lnSpc>
                <a:spcPct val="150000"/>
              </a:lnSpc>
              <a:buClr>
                <a:schemeClr val="accent1"/>
              </a:buClr>
              <a:buSzPts val="2800"/>
              <a:buNone/>
            </a:pPr>
            <a:r>
              <a:rPr lang="en-US" dirty="0">
                <a:solidFill>
                  <a:srgbClr val="51AC4B"/>
                </a:solidFill>
                <a:latin typeface="Arial"/>
                <a:ea typeface="Arial"/>
                <a:cs typeface="Arial"/>
                <a:sym typeface="Arial"/>
              </a:rPr>
              <a:t>Group 3: </a:t>
            </a:r>
            <a:r>
              <a:rPr lang="en-US" dirty="0">
                <a:solidFill>
                  <a:srgbClr val="5D5D5D"/>
                </a:solidFill>
                <a:latin typeface="Arial"/>
                <a:ea typeface="Arial"/>
                <a:cs typeface="Arial"/>
                <a:sym typeface="Arial"/>
              </a:rPr>
              <a:t>rules 4, 8, 9,11 and 12</a:t>
            </a:r>
            <a:endParaRPr sz="2400" dirty="0">
              <a:solidFill>
                <a:srgbClr val="5D5D5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0BA9542-20B7-41E2-BA25-775D58E44691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5"/>
          <p:cNvSpPr txBox="1">
            <a:spLocks noGrp="1"/>
          </p:cNvSpPr>
          <p:nvPr>
            <p:ph type="title"/>
          </p:nvPr>
        </p:nvSpPr>
        <p:spPr>
          <a:xfrm>
            <a:off x="307798" y="865677"/>
            <a:ext cx="8528400" cy="9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060"/>
              <a:buFont typeface="Georgia"/>
              <a:buNone/>
            </a:pPr>
            <a:r>
              <a:rPr lang="en-US" sz="360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Educative Assessment</a:t>
            </a:r>
            <a:endParaRPr sz="3600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54035460-921C-46E0-8F9E-44D0CC1469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E054F26C-6ABC-4C37-AC76-255189710C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7807E9E2-C102-4449-ABE0-2C7591F1D3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88491C9-FA0C-4E04-BA1D-A74459ACFA30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Google Shape;337;p10">
            <a:extLst>
              <a:ext uri="{FF2B5EF4-FFF2-40B4-BE49-F238E27FC236}">
                <a16:creationId xmlns:a16="http://schemas.microsoft.com/office/drawing/2014/main" id="{1E67B706-057F-4E19-A95E-2EA6A821FAAE}"/>
              </a:ext>
            </a:extLst>
          </p:cNvPr>
          <p:cNvSpPr txBox="1">
            <a:spLocks/>
          </p:cNvSpPr>
          <p:nvPr/>
        </p:nvSpPr>
        <p:spPr>
          <a:xfrm>
            <a:off x="682071" y="2023351"/>
            <a:ext cx="7779854" cy="400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228600" indent="-228600">
              <a:lnSpc>
                <a:spcPct val="150000"/>
              </a:lnSpc>
              <a:spcBef>
                <a:spcPts val="0"/>
              </a:spcBef>
              <a:buClr>
                <a:srgbClr val="7F7F7F"/>
              </a:buClr>
              <a:buSzPts val="2800"/>
            </a:pPr>
            <a:r>
              <a:rPr lang="en-GB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Assessment itself educates</a:t>
            </a:r>
            <a:endParaRPr lang="en-GB" dirty="0"/>
          </a:p>
          <a:p>
            <a:pPr marL="228600" indent="-228600">
              <a:lnSpc>
                <a:spcPct val="150000"/>
              </a:lnSpc>
              <a:spcBef>
                <a:spcPts val="0"/>
              </a:spcBef>
              <a:buClr>
                <a:srgbClr val="7F7F7F"/>
              </a:buClr>
              <a:buSzPts val="2800"/>
            </a:pPr>
            <a:r>
              <a:rPr lang="en-GB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Design assessment tasks that go beyond simply telling us whether students “got it” or not; rather the assessment tasks should help students learn more</a:t>
            </a:r>
            <a:endParaRPr lang="en-GB" dirty="0"/>
          </a:p>
          <a:p>
            <a:pPr marL="0" indent="0">
              <a:buSzPts val="2400"/>
              <a:buFont typeface="Arial"/>
              <a:buNone/>
            </a:pPr>
            <a:endParaRPr lang="en-GB" sz="2400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58A5036-D1BB-4D8E-8486-1AFB744BE209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3.8</a:t>
            </a:r>
          </a:p>
        </p:txBody>
      </p:sp>
    </p:spTree>
    <p:extLst>
      <p:ext uri="{BB962C8B-B14F-4D97-AF65-F5344CB8AC3E}">
        <p14:creationId xmlns:p14="http://schemas.microsoft.com/office/powerpoint/2010/main" val="1640260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A3B6B4B-6BDA-4611-ADF8-261908A4FFDC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CR Slide 3.9</a:t>
            </a:r>
          </a:p>
        </p:txBody>
      </p:sp>
      <p:pic>
        <p:nvPicPr>
          <p:cNvPr id="13" name="Picture 12" descr="Logo&#10;&#10;Description automatically generated with medium confidence">
            <a:extLst>
              <a:ext uri="{FF2B5EF4-FFF2-40B4-BE49-F238E27FC236}">
                <a16:creationId xmlns:a16="http://schemas.microsoft.com/office/drawing/2014/main" id="{A3095811-9A25-4E21-B22E-3AC2F2CB9D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900" y="173608"/>
            <a:ext cx="2245068" cy="658311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3007B394-06EF-457D-B965-488D6B7725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C26C2E99-C100-4056-BCA9-4E4687DC63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sp>
        <p:nvSpPr>
          <p:cNvPr id="16" name="Google Shape;216;p36">
            <a:extLst>
              <a:ext uri="{FF2B5EF4-FFF2-40B4-BE49-F238E27FC236}">
                <a16:creationId xmlns:a16="http://schemas.microsoft.com/office/drawing/2014/main" id="{D958ACBC-C0A0-4825-B77D-B30C5BF4B286}"/>
              </a:ext>
            </a:extLst>
          </p:cNvPr>
          <p:cNvSpPr txBox="1">
            <a:spLocks/>
          </p:cNvSpPr>
          <p:nvPr/>
        </p:nvSpPr>
        <p:spPr>
          <a:xfrm>
            <a:off x="575227" y="1130547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accent1"/>
              </a:buClr>
              <a:buSzPts val="3600"/>
              <a:buFont typeface="Georgia"/>
              <a:buNone/>
            </a:pPr>
            <a:r>
              <a:rPr lang="en-GB" sz="3600" dirty="0">
                <a:solidFill>
                  <a:srgbClr val="51AC4B"/>
                </a:solidFill>
                <a:latin typeface="Georgia"/>
                <a:ea typeface="Georgia"/>
                <a:cs typeface="Georgia"/>
                <a:sym typeface="Georgia"/>
              </a:rPr>
              <a:t>Major Components of Educative Assessment</a:t>
            </a:r>
            <a:endParaRPr lang="en-US" sz="3600" dirty="0">
              <a:solidFill>
                <a:srgbClr val="51AC4B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4F1950D-1F40-4292-AF8D-0295DA7C03A9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E7D3F0B-A5CA-4854-8461-5EBCF918FFD5}"/>
              </a:ext>
            </a:extLst>
          </p:cNvPr>
          <p:cNvSpPr/>
          <p:nvPr/>
        </p:nvSpPr>
        <p:spPr>
          <a:xfrm>
            <a:off x="1204484" y="2333989"/>
            <a:ext cx="2178021" cy="859846"/>
          </a:xfrm>
          <a:prstGeom prst="roundRect">
            <a:avLst/>
          </a:prstGeom>
          <a:solidFill>
            <a:srgbClr val="51AC4B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1789AB7-3A31-4A29-8D46-E4BF3AE63F3F}"/>
              </a:ext>
            </a:extLst>
          </p:cNvPr>
          <p:cNvSpPr/>
          <p:nvPr/>
        </p:nvSpPr>
        <p:spPr>
          <a:xfrm>
            <a:off x="3382505" y="3229629"/>
            <a:ext cx="2178021" cy="859846"/>
          </a:xfrm>
          <a:prstGeom prst="roundRect">
            <a:avLst/>
          </a:prstGeom>
          <a:solidFill>
            <a:srgbClr val="51AC4B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A8A903AE-B906-4657-ACF5-3673232B8494}"/>
              </a:ext>
            </a:extLst>
          </p:cNvPr>
          <p:cNvSpPr/>
          <p:nvPr/>
        </p:nvSpPr>
        <p:spPr>
          <a:xfrm>
            <a:off x="5560526" y="4125269"/>
            <a:ext cx="2178021" cy="859846"/>
          </a:xfrm>
          <a:prstGeom prst="roundRect">
            <a:avLst/>
          </a:prstGeom>
          <a:solidFill>
            <a:srgbClr val="51AC4B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DFB24BA5-6C22-480E-A2E6-8C7A4E86854B}"/>
              </a:ext>
            </a:extLst>
          </p:cNvPr>
          <p:cNvSpPr/>
          <p:nvPr/>
        </p:nvSpPr>
        <p:spPr>
          <a:xfrm>
            <a:off x="3382505" y="5664039"/>
            <a:ext cx="2178021" cy="859846"/>
          </a:xfrm>
          <a:prstGeom prst="roundRect">
            <a:avLst/>
          </a:prstGeom>
          <a:solidFill>
            <a:srgbClr val="51AC4B">
              <a:alpha val="2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EE66F6-1CC5-4BE7-8382-CFF83CB38DDA}"/>
              </a:ext>
            </a:extLst>
          </p:cNvPr>
          <p:cNvSpPr txBox="1"/>
          <p:nvPr/>
        </p:nvSpPr>
        <p:spPr>
          <a:xfrm>
            <a:off x="1204484" y="2406483"/>
            <a:ext cx="22637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Forward-looking </a:t>
            </a:r>
          </a:p>
          <a:p>
            <a:r>
              <a:rPr lang="en-GB" sz="2000" b="1" dirty="0"/>
              <a:t>assessment task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57DC0A6-9CE1-4EE8-875F-8CB89880D74B}"/>
              </a:ext>
            </a:extLst>
          </p:cNvPr>
          <p:cNvSpPr txBox="1"/>
          <p:nvPr/>
        </p:nvSpPr>
        <p:spPr>
          <a:xfrm>
            <a:off x="3632182" y="3305609"/>
            <a:ext cx="16786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Criteria and </a:t>
            </a:r>
          </a:p>
          <a:p>
            <a:r>
              <a:rPr lang="en-GB" sz="2000" b="1" dirty="0"/>
              <a:t>standards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5354F70-62CB-4A64-AF33-0FB5AF824A7E}"/>
              </a:ext>
            </a:extLst>
          </p:cNvPr>
          <p:cNvSpPr txBox="1"/>
          <p:nvPr/>
        </p:nvSpPr>
        <p:spPr>
          <a:xfrm>
            <a:off x="5560526" y="4355137"/>
            <a:ext cx="22076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Self-assessment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59887A7-2736-40EF-9E3D-F919A6063AAB}"/>
              </a:ext>
            </a:extLst>
          </p:cNvPr>
          <p:cNvSpPr txBox="1"/>
          <p:nvPr/>
        </p:nvSpPr>
        <p:spPr>
          <a:xfrm>
            <a:off x="3815726" y="5893907"/>
            <a:ext cx="13692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Feedback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560F21A9-DFDA-46A4-A351-04D9D76B7F3C}"/>
              </a:ext>
            </a:extLst>
          </p:cNvPr>
          <p:cNvSpPr/>
          <p:nvPr/>
        </p:nvSpPr>
        <p:spPr>
          <a:xfrm rot="5400000">
            <a:off x="4285621" y="2135134"/>
            <a:ext cx="371789" cy="6534062"/>
          </a:xfrm>
          <a:prstGeom prst="rightBrace">
            <a:avLst/>
          </a:prstGeom>
          <a:ln w="76200">
            <a:solidFill>
              <a:srgbClr val="51AC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Bent-Up 6">
            <a:extLst>
              <a:ext uri="{FF2B5EF4-FFF2-40B4-BE49-F238E27FC236}">
                <a16:creationId xmlns:a16="http://schemas.microsoft.com/office/drawing/2014/main" id="{E0D16043-999F-4C28-8072-F78FB968692F}"/>
              </a:ext>
            </a:extLst>
          </p:cNvPr>
          <p:cNvSpPr/>
          <p:nvPr/>
        </p:nvSpPr>
        <p:spPr>
          <a:xfrm rot="5400000">
            <a:off x="2499772" y="3099331"/>
            <a:ext cx="491214" cy="903770"/>
          </a:xfrm>
          <a:prstGeom prst="bentUpArrow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row: Bent-Up 25">
            <a:extLst>
              <a:ext uri="{FF2B5EF4-FFF2-40B4-BE49-F238E27FC236}">
                <a16:creationId xmlns:a16="http://schemas.microsoft.com/office/drawing/2014/main" id="{5E5972F0-A70E-4D1D-BF22-FE3532F28DAB}"/>
              </a:ext>
            </a:extLst>
          </p:cNvPr>
          <p:cNvSpPr/>
          <p:nvPr/>
        </p:nvSpPr>
        <p:spPr>
          <a:xfrm rot="5400000">
            <a:off x="4728794" y="3998457"/>
            <a:ext cx="491214" cy="903770"/>
          </a:xfrm>
          <a:prstGeom prst="bentUpArrow">
            <a:avLst/>
          </a:prstGeom>
          <a:solidFill>
            <a:srgbClr val="51AC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General document" ma:contentTypeID="0x01010045AB960FE54F224EABB07E78153F48D1009C8C2631AD7BD14685B1801652E631EF" ma:contentTypeVersion="1" ma:contentTypeDescription="" ma:contentTypeScope="" ma:versionID="f93296b0ca8b7566d611830e4235618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967b7be50301903c78f9c39c6fd9a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E0A50A-8E0A-4695-A702-0A368CC33D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80BB7B-CCD9-45F6-A80A-0CC743DB0A41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EC0EDE6-8D47-4E6F-8F2F-D9DA503281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1138</Words>
  <Application>Microsoft Office PowerPoint</Application>
  <PresentationFormat>On-screen Show (4:3)</PresentationFormat>
  <Paragraphs>172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Georgia</vt:lpstr>
      <vt:lpstr>Times New Roman</vt:lpstr>
      <vt:lpstr>Office Theme</vt:lpstr>
      <vt:lpstr>1_Office Theme</vt:lpstr>
      <vt:lpstr>2_Office Theme</vt:lpstr>
      <vt:lpstr>Course Redesign for Significant Learning and Transformation Workshop</vt:lpstr>
      <vt:lpstr>Day 3: Assessment</vt:lpstr>
      <vt:lpstr>Formative Assessment Question  (Day 2)</vt:lpstr>
      <vt:lpstr>Gender is… internalised bias</vt:lpstr>
      <vt:lpstr>Instructions for the roleplays </vt:lpstr>
      <vt:lpstr>Group reflection</vt:lpstr>
      <vt:lpstr>Discussion of Reading</vt:lpstr>
      <vt:lpstr>Educative Assessment</vt:lpstr>
      <vt:lpstr>PowerPoint Presentation</vt:lpstr>
      <vt:lpstr>Assessment Tasks</vt:lpstr>
      <vt:lpstr>Forward-Looking Assessment Tasks</vt:lpstr>
      <vt:lpstr>Forward-Looking Assessment Tasks</vt:lpstr>
      <vt:lpstr>Rubrics (Criteria/Standards)</vt:lpstr>
      <vt:lpstr>Types of Rubrics</vt:lpstr>
      <vt:lpstr>Evaluation questions</vt:lpstr>
      <vt:lpstr>PowerPoint Presentation</vt:lpstr>
      <vt:lpstr>PowerPoint Presentation</vt:lpstr>
      <vt:lpstr>PowerPoint Presentation</vt:lpstr>
      <vt:lpstr>PowerPoint Presentation</vt:lpstr>
      <vt:lpstr>Workshop Content</vt:lpstr>
      <vt:lpstr>Three Theories of Teaching</vt:lpstr>
      <vt:lpstr>Constructive Alignment</vt:lpstr>
      <vt:lpstr>Formative Evaluation</vt:lpstr>
      <vt:lpstr>TESCEA was part of the UKAID-funded SPHEIR programme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Redesign for Significant Learning and Transformation Workshop</dc:title>
  <dc:creator>Jennifer Chapin</dc:creator>
  <cp:lastModifiedBy>Sian Harris</cp:lastModifiedBy>
  <cp:revision>4</cp:revision>
  <dcterms:created xsi:type="dcterms:W3CDTF">2018-08-01T11:25:02Z</dcterms:created>
  <dcterms:modified xsi:type="dcterms:W3CDTF">2021-12-14T16:44:02Z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0x01010045AB960FE54F224EABB07E78153F48D1009C8C2631AD7BD14685B1801652E631EF</vt:lpwstr>
  </property>
</Properties>
</file>