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  <p:sldMasterId id="2147483662" r:id="rId6"/>
  </p:sldMasterIdLst>
  <p:notesMasterIdLst>
    <p:notesMasterId r:id="rId5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cD81r9NwD3ynA27ktFStkS8zjO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lise Denn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A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7D2FE-0394-41D4-A68A-472D4175AF7F}" v="137" dt="2021-11-23T09:45:20.574"/>
  </p1510:revLst>
</p1510:revInfo>
</file>

<file path=ppt/tableStyles.xml><?xml version="1.0" encoding="utf-8"?>
<a:tblStyleLst xmlns:a="http://schemas.openxmlformats.org/drawingml/2006/main" def="{B13A7E07-249A-4CE3-BF6D-BAD963A84E5D}">
  <a:tblStyle styleId="{B13A7E07-249A-4CE3-BF6D-BAD963A84E5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customschemas.google.com/relationships/presentationmetadata" Target="meta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n Harris" userId="c0df2758-d740-4b7f-88ff-8072a1e73049" providerId="ADAL" clId="{9BA7D2FE-0394-41D4-A68A-472D4175AF7F}"/>
    <pc:docChg chg="undo redo custSel modSld">
      <pc:chgData name="Sian Harris" userId="c0df2758-d740-4b7f-88ff-8072a1e73049" providerId="ADAL" clId="{9BA7D2FE-0394-41D4-A68A-472D4175AF7F}" dt="2021-12-14T16:42:46.200" v="917" actId="14100"/>
      <pc:docMkLst>
        <pc:docMk/>
      </pc:docMkLst>
      <pc:sldChg chg="addSp delSp modSp mod">
        <pc:chgData name="Sian Harris" userId="c0df2758-d740-4b7f-88ff-8072a1e73049" providerId="ADAL" clId="{9BA7D2FE-0394-41D4-A68A-472D4175AF7F}" dt="2021-11-23T09:46:04.668" v="807" actId="1076"/>
        <pc:sldMkLst>
          <pc:docMk/>
          <pc:sldMk cId="0" sldId="256"/>
        </pc:sldMkLst>
        <pc:spChg chg="add mod">
          <ac:chgData name="Sian Harris" userId="c0df2758-d740-4b7f-88ff-8072a1e73049" providerId="ADAL" clId="{9BA7D2FE-0394-41D4-A68A-472D4175AF7F}" dt="2021-11-23T09:45:44.747" v="805" actId="255"/>
          <ac:spMkLst>
            <pc:docMk/>
            <pc:sldMk cId="0" sldId="256"/>
            <ac:spMk id="10" creationId="{50E71548-B13E-442A-B77B-601236C687EA}"/>
          </ac:spMkLst>
        </pc:spChg>
        <pc:spChg chg="mod">
          <ac:chgData name="Sian Harris" userId="c0df2758-d740-4b7f-88ff-8072a1e73049" providerId="ADAL" clId="{9BA7D2FE-0394-41D4-A68A-472D4175AF7F}" dt="2021-11-23T09:43:27.494" v="786" actId="14100"/>
          <ac:spMkLst>
            <pc:docMk/>
            <pc:sldMk cId="0" sldId="256"/>
            <ac:spMk id="169" creationId="{00000000-0000-0000-0000-000000000000}"/>
          </ac:spMkLst>
        </pc:spChg>
        <pc:picChg chg="mod">
          <ac:chgData name="Sian Harris" userId="c0df2758-d740-4b7f-88ff-8072a1e73049" providerId="ADAL" clId="{9BA7D2FE-0394-41D4-A68A-472D4175AF7F}" dt="2021-11-19T15:07:36.185" v="26" actId="1076"/>
          <ac:picMkLst>
            <pc:docMk/>
            <pc:sldMk cId="0" sldId="256"/>
            <ac:picMk id="3" creationId="{4677DC7B-68CC-4ADC-BA35-CDD3D87B7ACC}"/>
          </ac:picMkLst>
        </pc:picChg>
        <pc:picChg chg="add mod modCrop">
          <ac:chgData name="Sian Harris" userId="c0df2758-d740-4b7f-88ff-8072a1e73049" providerId="ADAL" clId="{9BA7D2FE-0394-41D4-A68A-472D4175AF7F}" dt="2021-11-23T09:46:04.668" v="807" actId="1076"/>
          <ac:picMkLst>
            <pc:docMk/>
            <pc:sldMk cId="0" sldId="256"/>
            <ac:picMk id="4" creationId="{00BF401C-FB9B-490D-B1C8-461DDB39AADB}"/>
          </ac:picMkLst>
        </pc:picChg>
        <pc:picChg chg="add mod">
          <ac:chgData name="Sian Harris" userId="c0df2758-d740-4b7f-88ff-8072a1e73049" providerId="ADAL" clId="{9BA7D2FE-0394-41D4-A68A-472D4175AF7F}" dt="2021-11-19T15:07:31.184" v="25" actId="1076"/>
          <ac:picMkLst>
            <pc:docMk/>
            <pc:sldMk cId="0" sldId="256"/>
            <ac:picMk id="5" creationId="{1C48CB60-AFBB-4D9E-B354-8687DC10C960}"/>
          </ac:picMkLst>
        </pc:picChg>
        <pc:picChg chg="add mod">
          <ac:chgData name="Sian Harris" userId="c0df2758-d740-4b7f-88ff-8072a1e73049" providerId="ADAL" clId="{9BA7D2FE-0394-41D4-A68A-472D4175AF7F}" dt="2021-11-19T15:07:52.569" v="27" actId="14100"/>
          <ac:picMkLst>
            <pc:docMk/>
            <pc:sldMk cId="0" sldId="256"/>
            <ac:picMk id="15" creationId="{28356966-B005-4926-B448-69C9F8023238}"/>
          </ac:picMkLst>
        </pc:picChg>
        <pc:picChg chg="del">
          <ac:chgData name="Sian Harris" userId="c0df2758-d740-4b7f-88ff-8072a1e73049" providerId="ADAL" clId="{9BA7D2FE-0394-41D4-A68A-472D4175AF7F}" dt="2021-11-19T15:03:11.490" v="4" actId="21"/>
          <ac:picMkLst>
            <pc:docMk/>
            <pc:sldMk cId="0" sldId="256"/>
            <ac:picMk id="17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03:11.490" v="4" actId="21"/>
          <ac:picMkLst>
            <pc:docMk/>
            <pc:sldMk cId="0" sldId="256"/>
            <ac:picMk id="17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03:11.490" v="4" actId="21"/>
          <ac:picMkLst>
            <pc:docMk/>
            <pc:sldMk cId="0" sldId="256"/>
            <ac:picMk id="17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03:11.490" v="4" actId="21"/>
          <ac:picMkLst>
            <pc:docMk/>
            <pc:sldMk cId="0" sldId="256"/>
            <ac:picMk id="17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03:11.490" v="4" actId="21"/>
          <ac:picMkLst>
            <pc:docMk/>
            <pc:sldMk cId="0" sldId="256"/>
            <ac:picMk id="17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03:11.490" v="4" actId="21"/>
          <ac:picMkLst>
            <pc:docMk/>
            <pc:sldMk cId="0" sldId="256"/>
            <ac:picMk id="17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03:11.490" v="4" actId="21"/>
          <ac:picMkLst>
            <pc:docMk/>
            <pc:sldMk cId="0" sldId="256"/>
            <ac:picMk id="177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25:49.478" v="187"/>
          <ac:cxnSpMkLst>
            <pc:docMk/>
            <pc:sldMk cId="0" sldId="256"/>
            <ac:cxnSpMk id="16" creationId="{7609E5A8-A359-4EBA-979B-6160D72AA6CD}"/>
          </ac:cxnSpMkLst>
        </pc:cxnChg>
        <pc:cxnChg chg="del mod">
          <ac:chgData name="Sian Harris" userId="c0df2758-d740-4b7f-88ff-8072a1e73049" providerId="ADAL" clId="{9BA7D2FE-0394-41D4-A68A-472D4175AF7F}" dt="2021-11-23T09:44:20.368" v="792" actId="478"/>
          <ac:cxnSpMkLst>
            <pc:docMk/>
            <pc:sldMk cId="0" sldId="256"/>
            <ac:cxnSpMk id="176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47:58.343" v="808" actId="13926"/>
        <pc:sldMkLst>
          <pc:docMk/>
          <pc:sldMk cId="0" sldId="257"/>
        </pc:sldMkLst>
        <pc:spChg chg="mod">
          <ac:chgData name="Sian Harris" userId="c0df2758-d740-4b7f-88ff-8072a1e73049" providerId="ADAL" clId="{9BA7D2FE-0394-41D4-A68A-472D4175AF7F}" dt="2021-11-23T09:47:58.343" v="808" actId="13926"/>
          <ac:spMkLst>
            <pc:docMk/>
            <pc:sldMk cId="0" sldId="257"/>
            <ac:spMk id="5" creationId="{2E404299-9B3D-43EF-B1FC-9FD27EE42D52}"/>
          </ac:spMkLst>
        </pc:spChg>
        <pc:spChg chg="del">
          <ac:chgData name="Sian Harris" userId="c0df2758-d740-4b7f-88ff-8072a1e73049" providerId="ADAL" clId="{9BA7D2FE-0394-41D4-A68A-472D4175AF7F}" dt="2021-11-19T15:08:43.085" v="31" actId="478"/>
          <ac:spMkLst>
            <pc:docMk/>
            <pc:sldMk cId="0" sldId="257"/>
            <ac:spMk id="7" creationId="{B1C0CD49-AA2D-449F-B22F-9DF7D1EB874F}"/>
          </ac:spMkLst>
        </pc:spChg>
        <pc:spChg chg="mod">
          <ac:chgData name="Sian Harris" userId="c0df2758-d740-4b7f-88ff-8072a1e73049" providerId="ADAL" clId="{9BA7D2FE-0394-41D4-A68A-472D4175AF7F}" dt="2021-11-23T09:42:16.108" v="770" actId="1076"/>
          <ac:spMkLst>
            <pc:docMk/>
            <pc:sldMk cId="0" sldId="257"/>
            <ac:spMk id="183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10:22.242" v="44" actId="1076"/>
          <ac:spMkLst>
            <pc:docMk/>
            <pc:sldMk cId="0" sldId="257"/>
            <ac:spMk id="193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23T09:42:11.492" v="764" actId="1076"/>
          <ac:spMkLst>
            <pc:docMk/>
            <pc:sldMk cId="0" sldId="257"/>
            <ac:spMk id="195" creationId="{00000000-0000-0000-0000-000000000000}"/>
          </ac:spMkLst>
        </pc:spChg>
        <pc:picChg chg="add del mod">
          <ac:chgData name="Sian Harris" userId="c0df2758-d740-4b7f-88ff-8072a1e73049" providerId="ADAL" clId="{9BA7D2FE-0394-41D4-A68A-472D4175AF7F}" dt="2021-11-23T09:42:18.608" v="774" actId="931"/>
          <ac:picMkLst>
            <pc:docMk/>
            <pc:sldMk cId="0" sldId="257"/>
            <ac:picMk id="3" creationId="{CF3BA09E-0018-4D03-A506-9EBC4BB53F64}"/>
          </ac:picMkLst>
        </pc:picChg>
        <pc:picChg chg="add mod">
          <ac:chgData name="Sian Harris" userId="c0df2758-d740-4b7f-88ff-8072a1e73049" providerId="ADAL" clId="{9BA7D2FE-0394-41D4-A68A-472D4175AF7F}" dt="2021-11-19T15:08:39.672" v="30"/>
          <ac:picMkLst>
            <pc:docMk/>
            <pc:sldMk cId="0" sldId="257"/>
            <ac:picMk id="9" creationId="{C0612669-281D-4588-A97B-9FD54AFF2C8B}"/>
          </ac:picMkLst>
        </pc:picChg>
        <pc:picChg chg="add mod">
          <ac:chgData name="Sian Harris" userId="c0df2758-d740-4b7f-88ff-8072a1e73049" providerId="ADAL" clId="{9BA7D2FE-0394-41D4-A68A-472D4175AF7F}" dt="2021-11-19T15:08:39.672" v="30"/>
          <ac:picMkLst>
            <pc:docMk/>
            <pc:sldMk cId="0" sldId="257"/>
            <ac:picMk id="10" creationId="{06E07B63-32B3-444B-B2E2-BFDF5876A79E}"/>
          </ac:picMkLst>
        </pc:picChg>
        <pc:picChg chg="add mod">
          <ac:chgData name="Sian Harris" userId="c0df2758-d740-4b7f-88ff-8072a1e73049" providerId="ADAL" clId="{9BA7D2FE-0394-41D4-A68A-472D4175AF7F}" dt="2021-11-19T15:11:31.819" v="52" actId="1076"/>
          <ac:picMkLst>
            <pc:docMk/>
            <pc:sldMk cId="0" sldId="257"/>
            <ac:picMk id="11" creationId="{0EAEB544-19DA-4338-BE17-F9BB6494BD10}"/>
          </ac:picMkLst>
        </pc:picChg>
        <pc:picChg chg="mod modCrop">
          <ac:chgData name="Sian Harris" userId="c0df2758-d740-4b7f-88ff-8072a1e73049" providerId="ADAL" clId="{9BA7D2FE-0394-41D4-A68A-472D4175AF7F}" dt="2021-11-19T15:10:25.418" v="45" actId="1076"/>
          <ac:picMkLst>
            <pc:docMk/>
            <pc:sldMk cId="0" sldId="257"/>
            <ac:picMk id="192" creationId="{00000000-0000-0000-0000-000000000000}"/>
          </ac:picMkLst>
        </pc:picChg>
        <pc:picChg chg="mod">
          <ac:chgData name="Sian Harris" userId="c0df2758-d740-4b7f-88ff-8072a1e73049" providerId="ADAL" clId="{9BA7D2FE-0394-41D4-A68A-472D4175AF7F}" dt="2021-11-23T09:42:13.837" v="768" actId="14100"/>
          <ac:picMkLst>
            <pc:docMk/>
            <pc:sldMk cId="0" sldId="257"/>
            <ac:picMk id="194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25:42.674" v="186"/>
          <ac:cxnSpMkLst>
            <pc:docMk/>
            <pc:sldMk cId="0" sldId="257"/>
            <ac:cxnSpMk id="12" creationId="{F264A2B5-C4D0-4437-BD7A-CB6CBE5004CC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8:17.469" v="814" actId="13926"/>
        <pc:sldMkLst>
          <pc:docMk/>
          <pc:sldMk cId="0" sldId="258"/>
        </pc:sldMkLst>
        <pc:spChg chg="add mod">
          <ac:chgData name="Sian Harris" userId="c0df2758-d740-4b7f-88ff-8072a1e73049" providerId="ADAL" clId="{9BA7D2FE-0394-41D4-A68A-472D4175AF7F}" dt="2021-11-23T09:58:17.469" v="814" actId="13926"/>
          <ac:spMkLst>
            <pc:docMk/>
            <pc:sldMk cId="0" sldId="258"/>
            <ac:spMk id="6" creationId="{0F4493BF-1174-447F-A921-B98C44818C85}"/>
          </ac:spMkLst>
        </pc:spChg>
        <pc:spChg chg="add del mod">
          <ac:chgData name="Sian Harris" userId="c0df2758-d740-4b7f-88ff-8072a1e73049" providerId="ADAL" clId="{9BA7D2FE-0394-41D4-A68A-472D4175AF7F}" dt="2021-11-19T15:16:23.685" v="111"/>
          <ac:spMkLst>
            <pc:docMk/>
            <pc:sldMk cId="0" sldId="258"/>
            <ac:spMk id="10" creationId="{EF632D67-724E-40B5-9EE3-92793FEA7897}"/>
          </ac:spMkLst>
        </pc:spChg>
        <pc:spChg chg="add del">
          <ac:chgData name="Sian Harris" userId="c0df2758-d740-4b7f-88ff-8072a1e73049" providerId="ADAL" clId="{9BA7D2FE-0394-41D4-A68A-472D4175AF7F}" dt="2021-11-19T16:16:34.960" v="714" actId="22"/>
          <ac:spMkLst>
            <pc:docMk/>
            <pc:sldMk cId="0" sldId="258"/>
            <ac:spMk id="13" creationId="{84288139-A8EB-444C-A065-008D9C352E31}"/>
          </ac:spMkLst>
        </pc:spChg>
        <pc:spChg chg="del">
          <ac:chgData name="Sian Harris" userId="c0df2758-d740-4b7f-88ff-8072a1e73049" providerId="ADAL" clId="{9BA7D2FE-0394-41D4-A68A-472D4175AF7F}" dt="2021-11-19T15:11:11.091" v="50" actId="478"/>
          <ac:spMkLst>
            <pc:docMk/>
            <pc:sldMk cId="0" sldId="258"/>
            <ac:spMk id="20" creationId="{BF028404-9038-455C-8CBA-B7F6F54094E8}"/>
          </ac:spMkLst>
        </pc:spChg>
        <pc:spChg chg="mod">
          <ac:chgData name="Sian Harris" userId="c0df2758-d740-4b7f-88ff-8072a1e73049" providerId="ADAL" clId="{9BA7D2FE-0394-41D4-A68A-472D4175AF7F}" dt="2021-11-19T15:15:07.815" v="99" actId="1076"/>
          <ac:spMkLst>
            <pc:docMk/>
            <pc:sldMk cId="0" sldId="258"/>
            <ac:spMk id="201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15:03.901" v="98" actId="1076"/>
          <ac:spMkLst>
            <pc:docMk/>
            <pc:sldMk cId="0" sldId="258"/>
            <ac:spMk id="202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1:42.067" v="53"/>
          <ac:picMkLst>
            <pc:docMk/>
            <pc:sldMk cId="0" sldId="258"/>
            <ac:picMk id="7" creationId="{2D48548D-5899-4047-8965-3DE9104D453C}"/>
          </ac:picMkLst>
        </pc:picChg>
        <pc:picChg chg="add mod">
          <ac:chgData name="Sian Harris" userId="c0df2758-d740-4b7f-88ff-8072a1e73049" providerId="ADAL" clId="{9BA7D2FE-0394-41D4-A68A-472D4175AF7F}" dt="2021-11-19T15:11:42.067" v="53"/>
          <ac:picMkLst>
            <pc:docMk/>
            <pc:sldMk cId="0" sldId="258"/>
            <ac:picMk id="8" creationId="{E082F332-6A4D-4888-B774-83FF72A4D492}"/>
          </ac:picMkLst>
        </pc:picChg>
        <pc:picChg chg="add mod">
          <ac:chgData name="Sian Harris" userId="c0df2758-d740-4b7f-88ff-8072a1e73049" providerId="ADAL" clId="{9BA7D2FE-0394-41D4-A68A-472D4175AF7F}" dt="2021-11-19T15:11:42.067" v="53"/>
          <ac:picMkLst>
            <pc:docMk/>
            <pc:sldMk cId="0" sldId="258"/>
            <ac:picMk id="9" creationId="{42C34C61-1C8D-4109-87AC-766F267C16FD}"/>
          </ac:picMkLst>
        </pc:picChg>
        <pc:cxnChg chg="add mod">
          <ac:chgData name="Sian Harris" userId="c0df2758-d740-4b7f-88ff-8072a1e73049" providerId="ADAL" clId="{9BA7D2FE-0394-41D4-A68A-472D4175AF7F}" dt="2021-11-19T15:25:41.053" v="185"/>
          <ac:cxnSpMkLst>
            <pc:docMk/>
            <pc:sldMk cId="0" sldId="258"/>
            <ac:cxnSpMk id="11" creationId="{27AFD29F-74F1-4FC8-BAEC-91FC3DA6F5E6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8:28.836" v="817" actId="20577"/>
        <pc:sldMkLst>
          <pc:docMk/>
          <pc:sldMk cId="0" sldId="259"/>
        </pc:sldMkLst>
        <pc:spChg chg="add mod">
          <ac:chgData name="Sian Harris" userId="c0df2758-d740-4b7f-88ff-8072a1e73049" providerId="ADAL" clId="{9BA7D2FE-0394-41D4-A68A-472D4175AF7F}" dt="2021-11-23T09:58:28.836" v="817" actId="20577"/>
          <ac:spMkLst>
            <pc:docMk/>
            <pc:sldMk cId="0" sldId="259"/>
            <ac:spMk id="12" creationId="{8AA24667-F51D-4EFA-9A08-862470E3B18C}"/>
          </ac:spMkLst>
        </pc:spChg>
        <pc:spChg chg="mod">
          <ac:chgData name="Sian Harris" userId="c0df2758-d740-4b7f-88ff-8072a1e73049" providerId="ADAL" clId="{9BA7D2FE-0394-41D4-A68A-472D4175AF7F}" dt="2021-11-19T15:15:39.499" v="105" actId="207"/>
          <ac:spMkLst>
            <pc:docMk/>
            <pc:sldMk cId="0" sldId="259"/>
            <ac:spMk id="216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15:26.927" v="103" actId="1076"/>
          <ac:spMkLst>
            <pc:docMk/>
            <pc:sldMk cId="0" sldId="259"/>
            <ac:spMk id="217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1:45.346" v="54"/>
          <ac:picMkLst>
            <pc:docMk/>
            <pc:sldMk cId="0" sldId="259"/>
            <ac:picMk id="13" creationId="{00002451-175E-4462-B788-76B9533473EA}"/>
          </ac:picMkLst>
        </pc:picChg>
        <pc:picChg chg="add mod">
          <ac:chgData name="Sian Harris" userId="c0df2758-d740-4b7f-88ff-8072a1e73049" providerId="ADAL" clId="{9BA7D2FE-0394-41D4-A68A-472D4175AF7F}" dt="2021-11-19T15:11:45.346" v="54"/>
          <ac:picMkLst>
            <pc:docMk/>
            <pc:sldMk cId="0" sldId="259"/>
            <ac:picMk id="14" creationId="{0A62B3C1-EDE4-45F9-87EB-CE4EB03F28CC}"/>
          </ac:picMkLst>
        </pc:picChg>
        <pc:picChg chg="add mod">
          <ac:chgData name="Sian Harris" userId="c0df2758-d740-4b7f-88ff-8072a1e73049" providerId="ADAL" clId="{9BA7D2FE-0394-41D4-A68A-472D4175AF7F}" dt="2021-11-19T15:11:45.346" v="54"/>
          <ac:picMkLst>
            <pc:docMk/>
            <pc:sldMk cId="0" sldId="259"/>
            <ac:picMk id="15" creationId="{580F13EE-0FFE-43BE-B4D4-5429F13E9924}"/>
          </ac:picMkLst>
        </pc:picChg>
        <pc:picChg chg="del">
          <ac:chgData name="Sian Harris" userId="c0df2758-d740-4b7f-88ff-8072a1e73049" providerId="ADAL" clId="{9BA7D2FE-0394-41D4-A68A-472D4175AF7F}" dt="2021-11-19T15:15:16.002" v="100" actId="478"/>
          <ac:picMkLst>
            <pc:docMk/>
            <pc:sldMk cId="0" sldId="259"/>
            <ac:picMk id="21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5:16.002" v="100" actId="478"/>
          <ac:picMkLst>
            <pc:docMk/>
            <pc:sldMk cId="0" sldId="259"/>
            <ac:picMk id="22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5:16.002" v="100" actId="478"/>
          <ac:picMkLst>
            <pc:docMk/>
            <pc:sldMk cId="0" sldId="259"/>
            <ac:picMk id="22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5:16.002" v="100" actId="478"/>
          <ac:picMkLst>
            <pc:docMk/>
            <pc:sldMk cId="0" sldId="259"/>
            <ac:picMk id="22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5:16.002" v="100" actId="478"/>
          <ac:picMkLst>
            <pc:docMk/>
            <pc:sldMk cId="0" sldId="259"/>
            <ac:picMk id="22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5:16.002" v="100" actId="478"/>
          <ac:picMkLst>
            <pc:docMk/>
            <pc:sldMk cId="0" sldId="259"/>
            <ac:picMk id="22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5:16.002" v="100" actId="478"/>
          <ac:picMkLst>
            <pc:docMk/>
            <pc:sldMk cId="0" sldId="259"/>
            <ac:picMk id="225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25:38.245" v="184"/>
          <ac:cxnSpMkLst>
            <pc:docMk/>
            <pc:sldMk cId="0" sldId="259"/>
            <ac:cxnSpMk id="16" creationId="{C5BE4290-E243-4980-9EC8-2B34B30DE28F}"/>
          </ac:cxnSpMkLst>
        </pc:cxnChg>
        <pc:cxnChg chg="del">
          <ac:chgData name="Sian Harris" userId="c0df2758-d740-4b7f-88ff-8072a1e73049" providerId="ADAL" clId="{9BA7D2FE-0394-41D4-A68A-472D4175AF7F}" dt="2021-11-19T15:15:17.448" v="101" actId="478"/>
          <ac:cxnSpMkLst>
            <pc:docMk/>
            <pc:sldMk cId="0" sldId="259"/>
            <ac:cxnSpMk id="218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8:39.663" v="820" actId="13926"/>
        <pc:sldMkLst>
          <pc:docMk/>
          <pc:sldMk cId="0" sldId="260"/>
        </pc:sldMkLst>
        <pc:spChg chg="add mod">
          <ac:chgData name="Sian Harris" userId="c0df2758-d740-4b7f-88ff-8072a1e73049" providerId="ADAL" clId="{9BA7D2FE-0394-41D4-A68A-472D4175AF7F}" dt="2021-11-23T09:58:39.663" v="820" actId="13926"/>
          <ac:spMkLst>
            <pc:docMk/>
            <pc:sldMk cId="0" sldId="260"/>
            <ac:spMk id="12" creationId="{C523D924-E2F0-49DD-9317-E22EA68654F7}"/>
          </ac:spMkLst>
        </pc:spChg>
        <pc:spChg chg="mod">
          <ac:chgData name="Sian Harris" userId="c0df2758-d740-4b7f-88ff-8072a1e73049" providerId="ADAL" clId="{9BA7D2FE-0394-41D4-A68A-472D4175AF7F}" dt="2021-11-19T15:26:18.647" v="190" actId="1076"/>
          <ac:spMkLst>
            <pc:docMk/>
            <pc:sldMk cId="0" sldId="260"/>
            <ac:spMk id="231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23T09:11:36.477" v="727" actId="13926"/>
          <ac:spMkLst>
            <pc:docMk/>
            <pc:sldMk cId="0" sldId="260"/>
            <ac:spMk id="232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1:57.960" v="55"/>
          <ac:picMkLst>
            <pc:docMk/>
            <pc:sldMk cId="0" sldId="260"/>
            <ac:picMk id="13" creationId="{54035460-921C-46E0-8F9E-44D0CC146912}"/>
          </ac:picMkLst>
        </pc:picChg>
        <pc:picChg chg="add mod">
          <ac:chgData name="Sian Harris" userId="c0df2758-d740-4b7f-88ff-8072a1e73049" providerId="ADAL" clId="{9BA7D2FE-0394-41D4-A68A-472D4175AF7F}" dt="2021-11-19T15:11:57.960" v="55"/>
          <ac:picMkLst>
            <pc:docMk/>
            <pc:sldMk cId="0" sldId="260"/>
            <ac:picMk id="14" creationId="{E054F26C-6ABC-4C37-AC76-255189710C2D}"/>
          </ac:picMkLst>
        </pc:picChg>
        <pc:picChg chg="add mod">
          <ac:chgData name="Sian Harris" userId="c0df2758-d740-4b7f-88ff-8072a1e73049" providerId="ADAL" clId="{9BA7D2FE-0394-41D4-A68A-472D4175AF7F}" dt="2021-11-19T15:11:57.960" v="55"/>
          <ac:picMkLst>
            <pc:docMk/>
            <pc:sldMk cId="0" sldId="260"/>
            <ac:picMk id="15" creationId="{7807E9E2-C102-4449-ABE0-2C7591F1D31B}"/>
          </ac:picMkLst>
        </pc:picChg>
        <pc:picChg chg="del">
          <ac:chgData name="Sian Harris" userId="c0df2758-d740-4b7f-88ff-8072a1e73049" providerId="ADAL" clId="{9BA7D2FE-0394-41D4-A68A-472D4175AF7F}" dt="2021-11-19T15:16:42.753" v="112" actId="478"/>
          <ac:picMkLst>
            <pc:docMk/>
            <pc:sldMk cId="0" sldId="260"/>
            <ac:picMk id="23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6:42.753" v="112" actId="478"/>
          <ac:picMkLst>
            <pc:docMk/>
            <pc:sldMk cId="0" sldId="260"/>
            <ac:picMk id="23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6:42.753" v="112" actId="478"/>
          <ac:picMkLst>
            <pc:docMk/>
            <pc:sldMk cId="0" sldId="260"/>
            <ac:picMk id="23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6:42.753" v="112" actId="478"/>
          <ac:picMkLst>
            <pc:docMk/>
            <pc:sldMk cId="0" sldId="260"/>
            <ac:picMk id="23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6:42.753" v="112" actId="478"/>
          <ac:picMkLst>
            <pc:docMk/>
            <pc:sldMk cId="0" sldId="260"/>
            <ac:picMk id="23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6:42.753" v="112" actId="478"/>
          <ac:picMkLst>
            <pc:docMk/>
            <pc:sldMk cId="0" sldId="260"/>
            <ac:picMk id="23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6:42.753" v="112" actId="478"/>
          <ac:picMkLst>
            <pc:docMk/>
            <pc:sldMk cId="0" sldId="260"/>
            <ac:picMk id="240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25:34.189" v="183"/>
          <ac:cxnSpMkLst>
            <pc:docMk/>
            <pc:sldMk cId="0" sldId="260"/>
            <ac:cxnSpMk id="16" creationId="{988491C9-FA0C-4E04-BA1D-A74459ACFA30}"/>
          </ac:cxnSpMkLst>
        </pc:cxnChg>
        <pc:cxnChg chg="del">
          <ac:chgData name="Sian Harris" userId="c0df2758-d740-4b7f-88ff-8072a1e73049" providerId="ADAL" clId="{9BA7D2FE-0394-41D4-A68A-472D4175AF7F}" dt="2021-11-19T15:16:44.679" v="113" actId="478"/>
          <ac:cxnSpMkLst>
            <pc:docMk/>
            <pc:sldMk cId="0" sldId="260"/>
            <ac:cxnSpMk id="233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8:44.694" v="822" actId="20577"/>
        <pc:sldMkLst>
          <pc:docMk/>
          <pc:sldMk cId="0" sldId="261"/>
        </pc:sldMkLst>
        <pc:spChg chg="add del mod">
          <ac:chgData name="Sian Harris" userId="c0df2758-d740-4b7f-88ff-8072a1e73049" providerId="ADAL" clId="{9BA7D2FE-0394-41D4-A68A-472D4175AF7F}" dt="2021-11-19T15:18:33.489" v="123" actId="478"/>
          <ac:spMkLst>
            <pc:docMk/>
            <pc:sldMk cId="0" sldId="261"/>
            <ac:spMk id="3" creationId="{B824FBED-E53B-4938-AE64-8650B1A88DDB}"/>
          </ac:spMkLst>
        </pc:spChg>
        <pc:spChg chg="add mod">
          <ac:chgData name="Sian Harris" userId="c0df2758-d740-4b7f-88ff-8072a1e73049" providerId="ADAL" clId="{9BA7D2FE-0394-41D4-A68A-472D4175AF7F}" dt="2021-11-23T09:58:44.694" v="822" actId="20577"/>
          <ac:spMkLst>
            <pc:docMk/>
            <pc:sldMk cId="0" sldId="261"/>
            <ac:spMk id="12" creationId="{BA3B6B4B-6BDA-4611-ADF8-261908A4FFDC}"/>
          </ac:spMkLst>
        </pc:spChg>
        <pc:spChg chg="add mod">
          <ac:chgData name="Sian Harris" userId="c0df2758-d740-4b7f-88ff-8072a1e73049" providerId="ADAL" clId="{9BA7D2FE-0394-41D4-A68A-472D4175AF7F}" dt="2021-11-19T15:18:43.263" v="126" actId="1076"/>
          <ac:spMkLst>
            <pc:docMk/>
            <pc:sldMk cId="0" sldId="261"/>
            <ac:spMk id="16" creationId="{D958ACBC-C0A0-4825-B77D-B30C5BF4B286}"/>
          </ac:spMkLst>
        </pc:spChg>
        <pc:spChg chg="del mod">
          <ac:chgData name="Sian Harris" userId="c0df2758-d740-4b7f-88ff-8072a1e73049" providerId="ADAL" clId="{9BA7D2FE-0394-41D4-A68A-472D4175AF7F}" dt="2021-11-19T15:18:29.401" v="122" actId="478"/>
          <ac:spMkLst>
            <pc:docMk/>
            <pc:sldMk cId="0" sldId="261"/>
            <ac:spMk id="246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19:25.097" v="137" actId="1076"/>
          <ac:spMkLst>
            <pc:docMk/>
            <pc:sldMk cId="0" sldId="261"/>
            <ac:spMk id="247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00.398" v="56"/>
          <ac:picMkLst>
            <pc:docMk/>
            <pc:sldMk cId="0" sldId="261"/>
            <ac:picMk id="13" creationId="{A3095811-9A25-4E21-B22E-3AC2F2CB9DEA}"/>
          </ac:picMkLst>
        </pc:picChg>
        <pc:picChg chg="add mod">
          <ac:chgData name="Sian Harris" userId="c0df2758-d740-4b7f-88ff-8072a1e73049" providerId="ADAL" clId="{9BA7D2FE-0394-41D4-A68A-472D4175AF7F}" dt="2021-11-19T15:12:00.398" v="56"/>
          <ac:picMkLst>
            <pc:docMk/>
            <pc:sldMk cId="0" sldId="261"/>
            <ac:picMk id="14" creationId="{3007B394-06EF-457D-B965-488D6B772597}"/>
          </ac:picMkLst>
        </pc:picChg>
        <pc:picChg chg="add mod">
          <ac:chgData name="Sian Harris" userId="c0df2758-d740-4b7f-88ff-8072a1e73049" providerId="ADAL" clId="{9BA7D2FE-0394-41D4-A68A-472D4175AF7F}" dt="2021-11-19T15:12:00.398" v="56"/>
          <ac:picMkLst>
            <pc:docMk/>
            <pc:sldMk cId="0" sldId="261"/>
            <ac:picMk id="15" creationId="{C26C2E99-C100-4056-BCA9-4E4687DC63E4}"/>
          </ac:picMkLst>
        </pc:picChg>
        <pc:picChg chg="del">
          <ac:chgData name="Sian Harris" userId="c0df2758-d740-4b7f-88ff-8072a1e73049" providerId="ADAL" clId="{9BA7D2FE-0394-41D4-A68A-472D4175AF7F}" dt="2021-11-19T15:19:12.226" v="129" actId="478"/>
          <ac:picMkLst>
            <pc:docMk/>
            <pc:sldMk cId="0" sldId="261"/>
            <ac:picMk id="24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9:14.002" v="130" actId="478"/>
          <ac:picMkLst>
            <pc:docMk/>
            <pc:sldMk cId="0" sldId="261"/>
            <ac:picMk id="25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9:14.634" v="131" actId="478"/>
          <ac:picMkLst>
            <pc:docMk/>
            <pc:sldMk cId="0" sldId="261"/>
            <ac:picMk id="25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9:15.227" v="132" actId="478"/>
          <ac:picMkLst>
            <pc:docMk/>
            <pc:sldMk cId="0" sldId="261"/>
            <ac:picMk id="25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9:15.746" v="133" actId="478"/>
          <ac:picMkLst>
            <pc:docMk/>
            <pc:sldMk cId="0" sldId="261"/>
            <ac:picMk id="25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9:17.545" v="135" actId="478"/>
          <ac:picMkLst>
            <pc:docMk/>
            <pc:sldMk cId="0" sldId="261"/>
            <ac:picMk id="25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9:16.138" v="134" actId="478"/>
          <ac:picMkLst>
            <pc:docMk/>
            <pc:sldMk cId="0" sldId="261"/>
            <ac:picMk id="255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25:31.697" v="182"/>
          <ac:cxnSpMkLst>
            <pc:docMk/>
            <pc:sldMk cId="0" sldId="261"/>
            <ac:cxnSpMk id="19" creationId="{74F1950D-1F40-4292-AF8D-0295DA7C03A9}"/>
          </ac:cxnSpMkLst>
        </pc:cxnChg>
        <pc:cxnChg chg="del mod">
          <ac:chgData name="Sian Harris" userId="c0df2758-d740-4b7f-88ff-8072a1e73049" providerId="ADAL" clId="{9BA7D2FE-0394-41D4-A68A-472D4175AF7F}" dt="2021-11-19T15:19:18.658" v="136" actId="478"/>
          <ac:cxnSpMkLst>
            <pc:docMk/>
            <pc:sldMk cId="0" sldId="261"/>
            <ac:cxnSpMk id="248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8:48.592" v="824" actId="20577"/>
        <pc:sldMkLst>
          <pc:docMk/>
          <pc:sldMk cId="0" sldId="262"/>
        </pc:sldMkLst>
        <pc:spChg chg="add mod">
          <ac:chgData name="Sian Harris" userId="c0df2758-d740-4b7f-88ff-8072a1e73049" providerId="ADAL" clId="{9BA7D2FE-0394-41D4-A68A-472D4175AF7F}" dt="2021-11-23T09:58:48.592" v="824" actId="20577"/>
          <ac:spMkLst>
            <pc:docMk/>
            <pc:sldMk cId="0" sldId="262"/>
            <ac:spMk id="12" creationId="{066F1659-B86E-4C17-8852-A57D369EE344}"/>
          </ac:spMkLst>
        </pc:spChg>
        <pc:spChg chg="mod">
          <ac:chgData name="Sian Harris" userId="c0df2758-d740-4b7f-88ff-8072a1e73049" providerId="ADAL" clId="{9BA7D2FE-0394-41D4-A68A-472D4175AF7F}" dt="2021-11-19T15:20:40.065" v="143" actId="207"/>
          <ac:spMkLst>
            <pc:docMk/>
            <pc:sldMk cId="0" sldId="262"/>
            <ac:spMk id="261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20:06.379" v="139" actId="1076"/>
          <ac:spMkLst>
            <pc:docMk/>
            <pc:sldMk cId="0" sldId="262"/>
            <ac:spMk id="262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01.728" v="57"/>
          <ac:picMkLst>
            <pc:docMk/>
            <pc:sldMk cId="0" sldId="262"/>
            <ac:picMk id="13" creationId="{93A59209-AD8B-46A9-92E6-A90B980F037D}"/>
          </ac:picMkLst>
        </pc:picChg>
        <pc:picChg chg="add mod">
          <ac:chgData name="Sian Harris" userId="c0df2758-d740-4b7f-88ff-8072a1e73049" providerId="ADAL" clId="{9BA7D2FE-0394-41D4-A68A-472D4175AF7F}" dt="2021-11-19T15:12:01.728" v="57"/>
          <ac:picMkLst>
            <pc:docMk/>
            <pc:sldMk cId="0" sldId="262"/>
            <ac:picMk id="14" creationId="{CFB9323C-360E-489D-BCAB-3A92F9949407}"/>
          </ac:picMkLst>
        </pc:picChg>
        <pc:picChg chg="add mod">
          <ac:chgData name="Sian Harris" userId="c0df2758-d740-4b7f-88ff-8072a1e73049" providerId="ADAL" clId="{9BA7D2FE-0394-41D4-A68A-472D4175AF7F}" dt="2021-11-19T15:12:01.728" v="57"/>
          <ac:picMkLst>
            <pc:docMk/>
            <pc:sldMk cId="0" sldId="262"/>
            <ac:picMk id="15" creationId="{C9B78208-9CAA-462C-83DE-FE322FD249EA}"/>
          </ac:picMkLst>
        </pc:picChg>
        <pc:picChg chg="del">
          <ac:chgData name="Sian Harris" userId="c0df2758-d740-4b7f-88ff-8072a1e73049" providerId="ADAL" clId="{9BA7D2FE-0394-41D4-A68A-472D4175AF7F}" dt="2021-11-19T15:19:56.656" v="138" actId="478"/>
          <ac:picMkLst>
            <pc:docMk/>
            <pc:sldMk cId="0" sldId="262"/>
            <ac:picMk id="26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9:56.656" v="138" actId="478"/>
          <ac:picMkLst>
            <pc:docMk/>
            <pc:sldMk cId="0" sldId="262"/>
            <ac:picMk id="26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9:56.656" v="138" actId="478"/>
          <ac:picMkLst>
            <pc:docMk/>
            <pc:sldMk cId="0" sldId="262"/>
            <ac:picMk id="26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9:56.656" v="138" actId="478"/>
          <ac:picMkLst>
            <pc:docMk/>
            <pc:sldMk cId="0" sldId="262"/>
            <ac:picMk id="26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9:56.656" v="138" actId="478"/>
          <ac:picMkLst>
            <pc:docMk/>
            <pc:sldMk cId="0" sldId="262"/>
            <ac:picMk id="26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9:56.656" v="138" actId="478"/>
          <ac:picMkLst>
            <pc:docMk/>
            <pc:sldMk cId="0" sldId="262"/>
            <ac:picMk id="26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19:56.656" v="138" actId="478"/>
          <ac:picMkLst>
            <pc:docMk/>
            <pc:sldMk cId="0" sldId="262"/>
            <ac:picMk id="270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25:29.166" v="181"/>
          <ac:cxnSpMkLst>
            <pc:docMk/>
            <pc:sldMk cId="0" sldId="262"/>
            <ac:cxnSpMk id="16" creationId="{F2D1B21E-8980-4774-962B-DAB24D416468}"/>
          </ac:cxnSpMkLst>
        </pc:cxnChg>
        <pc:cxnChg chg="del">
          <ac:chgData name="Sian Harris" userId="c0df2758-d740-4b7f-88ff-8072a1e73049" providerId="ADAL" clId="{9BA7D2FE-0394-41D4-A68A-472D4175AF7F}" dt="2021-11-19T15:19:56.656" v="138" actId="478"/>
          <ac:cxnSpMkLst>
            <pc:docMk/>
            <pc:sldMk cId="0" sldId="262"/>
            <ac:cxnSpMk id="263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8:52.286" v="826" actId="20577"/>
        <pc:sldMkLst>
          <pc:docMk/>
          <pc:sldMk cId="0" sldId="263"/>
        </pc:sldMkLst>
        <pc:spChg chg="add mod">
          <ac:chgData name="Sian Harris" userId="c0df2758-d740-4b7f-88ff-8072a1e73049" providerId="ADAL" clId="{9BA7D2FE-0394-41D4-A68A-472D4175AF7F}" dt="2021-11-23T09:58:52.286" v="826" actId="20577"/>
          <ac:spMkLst>
            <pc:docMk/>
            <pc:sldMk cId="0" sldId="263"/>
            <ac:spMk id="12" creationId="{8EDE9734-4A5B-4033-99E2-3E06BCAB87BD}"/>
          </ac:spMkLst>
        </pc:spChg>
        <pc:spChg chg="mod">
          <ac:chgData name="Sian Harris" userId="c0df2758-d740-4b7f-88ff-8072a1e73049" providerId="ADAL" clId="{9BA7D2FE-0394-41D4-A68A-472D4175AF7F}" dt="2021-11-19T15:21:16.089" v="148" actId="207"/>
          <ac:spMkLst>
            <pc:docMk/>
            <pc:sldMk cId="0" sldId="263"/>
            <ac:spMk id="276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21:00.836" v="146" actId="1076"/>
          <ac:spMkLst>
            <pc:docMk/>
            <pc:sldMk cId="0" sldId="263"/>
            <ac:spMk id="277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03.147" v="58"/>
          <ac:picMkLst>
            <pc:docMk/>
            <pc:sldMk cId="0" sldId="263"/>
            <ac:picMk id="13" creationId="{59DE0A56-621D-4888-A37E-15CAF472195C}"/>
          </ac:picMkLst>
        </pc:picChg>
        <pc:picChg chg="add mod">
          <ac:chgData name="Sian Harris" userId="c0df2758-d740-4b7f-88ff-8072a1e73049" providerId="ADAL" clId="{9BA7D2FE-0394-41D4-A68A-472D4175AF7F}" dt="2021-11-19T15:12:03.147" v="58"/>
          <ac:picMkLst>
            <pc:docMk/>
            <pc:sldMk cId="0" sldId="263"/>
            <ac:picMk id="14" creationId="{C7B90E41-82A6-4A7A-B3E1-37CB6F6C5D3F}"/>
          </ac:picMkLst>
        </pc:picChg>
        <pc:picChg chg="add mod">
          <ac:chgData name="Sian Harris" userId="c0df2758-d740-4b7f-88ff-8072a1e73049" providerId="ADAL" clId="{9BA7D2FE-0394-41D4-A68A-472D4175AF7F}" dt="2021-11-19T15:12:03.147" v="58"/>
          <ac:picMkLst>
            <pc:docMk/>
            <pc:sldMk cId="0" sldId="263"/>
            <ac:picMk id="15" creationId="{AA07AE93-8A58-41C2-8A1A-229BC34A81FD}"/>
          </ac:picMkLst>
        </pc:picChg>
        <pc:picChg chg="del mod">
          <ac:chgData name="Sian Harris" userId="c0df2758-d740-4b7f-88ff-8072a1e73049" providerId="ADAL" clId="{9BA7D2FE-0394-41D4-A68A-472D4175AF7F}" dt="2021-11-19T15:20:54.092" v="145" actId="478"/>
          <ac:picMkLst>
            <pc:docMk/>
            <pc:sldMk cId="0" sldId="263"/>
            <ac:picMk id="27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0:54.092" v="145" actId="478"/>
          <ac:picMkLst>
            <pc:docMk/>
            <pc:sldMk cId="0" sldId="263"/>
            <ac:picMk id="28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0:54.092" v="145" actId="478"/>
          <ac:picMkLst>
            <pc:docMk/>
            <pc:sldMk cId="0" sldId="263"/>
            <ac:picMk id="28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0:54.092" v="145" actId="478"/>
          <ac:picMkLst>
            <pc:docMk/>
            <pc:sldMk cId="0" sldId="263"/>
            <ac:picMk id="28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0:54.092" v="145" actId="478"/>
          <ac:picMkLst>
            <pc:docMk/>
            <pc:sldMk cId="0" sldId="263"/>
            <ac:picMk id="28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0:54.092" v="145" actId="478"/>
          <ac:picMkLst>
            <pc:docMk/>
            <pc:sldMk cId="0" sldId="263"/>
            <ac:picMk id="28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0:54.092" v="145" actId="478"/>
          <ac:picMkLst>
            <pc:docMk/>
            <pc:sldMk cId="0" sldId="263"/>
            <ac:picMk id="285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25:27.992" v="180"/>
          <ac:cxnSpMkLst>
            <pc:docMk/>
            <pc:sldMk cId="0" sldId="263"/>
            <ac:cxnSpMk id="16" creationId="{6FA52DAA-F197-4217-BFC7-911ECE61BAA4}"/>
          </ac:cxnSpMkLst>
        </pc:cxnChg>
        <pc:cxnChg chg="del mod">
          <ac:chgData name="Sian Harris" userId="c0df2758-d740-4b7f-88ff-8072a1e73049" providerId="ADAL" clId="{9BA7D2FE-0394-41D4-A68A-472D4175AF7F}" dt="2021-11-19T15:20:54.092" v="145" actId="478"/>
          <ac:cxnSpMkLst>
            <pc:docMk/>
            <pc:sldMk cId="0" sldId="263"/>
            <ac:cxnSpMk id="278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8:56.134" v="828" actId="20577"/>
        <pc:sldMkLst>
          <pc:docMk/>
          <pc:sldMk cId="0" sldId="264"/>
        </pc:sldMkLst>
        <pc:spChg chg="add mod">
          <ac:chgData name="Sian Harris" userId="c0df2758-d740-4b7f-88ff-8072a1e73049" providerId="ADAL" clId="{9BA7D2FE-0394-41D4-A68A-472D4175AF7F}" dt="2021-11-23T09:58:56.134" v="828" actId="20577"/>
          <ac:spMkLst>
            <pc:docMk/>
            <pc:sldMk cId="0" sldId="264"/>
            <ac:spMk id="12" creationId="{2FBF9B60-3221-4DE7-BB7A-B678C77EE0D8}"/>
          </ac:spMkLst>
        </pc:spChg>
        <pc:spChg chg="mod">
          <ac:chgData name="Sian Harris" userId="c0df2758-d740-4b7f-88ff-8072a1e73049" providerId="ADAL" clId="{9BA7D2FE-0394-41D4-A68A-472D4175AF7F}" dt="2021-11-19T15:21:55.319" v="152" actId="20577"/>
          <ac:spMkLst>
            <pc:docMk/>
            <pc:sldMk cId="0" sldId="264"/>
            <ac:spMk id="298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05.226" v="59"/>
          <ac:picMkLst>
            <pc:docMk/>
            <pc:sldMk cId="0" sldId="264"/>
            <ac:picMk id="13" creationId="{3D743300-F1CF-418A-9838-46BD4DFB94C4}"/>
          </ac:picMkLst>
        </pc:picChg>
        <pc:picChg chg="add mod">
          <ac:chgData name="Sian Harris" userId="c0df2758-d740-4b7f-88ff-8072a1e73049" providerId="ADAL" clId="{9BA7D2FE-0394-41D4-A68A-472D4175AF7F}" dt="2021-11-19T15:12:05.226" v="59"/>
          <ac:picMkLst>
            <pc:docMk/>
            <pc:sldMk cId="0" sldId="264"/>
            <ac:picMk id="14" creationId="{11ABC79D-3BB8-4DAB-9B1E-02B4FC84A3B3}"/>
          </ac:picMkLst>
        </pc:picChg>
        <pc:picChg chg="add mod">
          <ac:chgData name="Sian Harris" userId="c0df2758-d740-4b7f-88ff-8072a1e73049" providerId="ADAL" clId="{9BA7D2FE-0394-41D4-A68A-472D4175AF7F}" dt="2021-11-19T15:12:05.226" v="59"/>
          <ac:picMkLst>
            <pc:docMk/>
            <pc:sldMk cId="0" sldId="264"/>
            <ac:picMk id="15" creationId="{99BFB1EB-8CB6-49D1-A67D-23EA0A0032C9}"/>
          </ac:picMkLst>
        </pc:picChg>
        <pc:picChg chg="del">
          <ac:chgData name="Sian Harris" userId="c0df2758-d740-4b7f-88ff-8072a1e73049" providerId="ADAL" clId="{9BA7D2FE-0394-41D4-A68A-472D4175AF7F}" dt="2021-11-19T15:22:04.044" v="153" actId="478"/>
          <ac:picMkLst>
            <pc:docMk/>
            <pc:sldMk cId="0" sldId="264"/>
            <ac:picMk id="29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2:04.044" v="153" actId="478"/>
          <ac:picMkLst>
            <pc:docMk/>
            <pc:sldMk cId="0" sldId="264"/>
            <ac:picMk id="29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2:04.044" v="153" actId="478"/>
          <ac:picMkLst>
            <pc:docMk/>
            <pc:sldMk cId="0" sldId="264"/>
            <ac:picMk id="29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2:04.044" v="153" actId="478"/>
          <ac:picMkLst>
            <pc:docMk/>
            <pc:sldMk cId="0" sldId="264"/>
            <ac:picMk id="29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2:04.044" v="153" actId="478"/>
          <ac:picMkLst>
            <pc:docMk/>
            <pc:sldMk cId="0" sldId="264"/>
            <ac:picMk id="29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2:04.044" v="153" actId="478"/>
          <ac:picMkLst>
            <pc:docMk/>
            <pc:sldMk cId="0" sldId="264"/>
            <ac:picMk id="29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2:04.044" v="153" actId="478"/>
          <ac:picMkLst>
            <pc:docMk/>
            <pc:sldMk cId="0" sldId="264"/>
            <ac:picMk id="299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25:26.278" v="179"/>
          <ac:cxnSpMkLst>
            <pc:docMk/>
            <pc:sldMk cId="0" sldId="264"/>
            <ac:cxnSpMk id="16" creationId="{3E01F900-309D-4BC6-978B-A39772817B53}"/>
          </ac:cxnSpMkLst>
        </pc:cxnChg>
        <pc:cxnChg chg="del">
          <ac:chgData name="Sian Harris" userId="c0df2758-d740-4b7f-88ff-8072a1e73049" providerId="ADAL" clId="{9BA7D2FE-0394-41D4-A68A-472D4175AF7F}" dt="2021-11-19T15:22:04.044" v="153" actId="478"/>
          <ac:cxnSpMkLst>
            <pc:docMk/>
            <pc:sldMk cId="0" sldId="264"/>
            <ac:cxnSpMk id="291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8:59.804" v="831" actId="20577"/>
        <pc:sldMkLst>
          <pc:docMk/>
          <pc:sldMk cId="0" sldId="265"/>
        </pc:sldMkLst>
        <pc:spChg chg="add mod">
          <ac:chgData name="Sian Harris" userId="c0df2758-d740-4b7f-88ff-8072a1e73049" providerId="ADAL" clId="{9BA7D2FE-0394-41D4-A68A-472D4175AF7F}" dt="2021-11-23T09:58:59.804" v="831" actId="20577"/>
          <ac:spMkLst>
            <pc:docMk/>
            <pc:sldMk cId="0" sldId="265"/>
            <ac:spMk id="12" creationId="{6DA62DBB-9D39-40B0-84C1-BF96E8D36720}"/>
          </ac:spMkLst>
        </pc:spChg>
        <pc:spChg chg="mod">
          <ac:chgData name="Sian Harris" userId="c0df2758-d740-4b7f-88ff-8072a1e73049" providerId="ADAL" clId="{9BA7D2FE-0394-41D4-A68A-472D4175AF7F}" dt="2021-11-19T15:22:23.997" v="157" actId="1076"/>
          <ac:spMkLst>
            <pc:docMk/>
            <pc:sldMk cId="0" sldId="265"/>
            <ac:spMk id="304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22:29.413" v="159" actId="207"/>
          <ac:spMkLst>
            <pc:docMk/>
            <pc:sldMk cId="0" sldId="265"/>
            <ac:spMk id="312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07.722" v="60"/>
          <ac:picMkLst>
            <pc:docMk/>
            <pc:sldMk cId="0" sldId="265"/>
            <ac:picMk id="13" creationId="{4B5F7721-4A9F-4B50-952C-C81AF34C2D24}"/>
          </ac:picMkLst>
        </pc:picChg>
        <pc:picChg chg="add mod">
          <ac:chgData name="Sian Harris" userId="c0df2758-d740-4b7f-88ff-8072a1e73049" providerId="ADAL" clId="{9BA7D2FE-0394-41D4-A68A-472D4175AF7F}" dt="2021-11-19T15:12:07.722" v="60"/>
          <ac:picMkLst>
            <pc:docMk/>
            <pc:sldMk cId="0" sldId="265"/>
            <ac:picMk id="14" creationId="{1E5CBF2E-9CE0-41CA-8992-BAB10E6BBEA5}"/>
          </ac:picMkLst>
        </pc:picChg>
        <pc:picChg chg="add mod">
          <ac:chgData name="Sian Harris" userId="c0df2758-d740-4b7f-88ff-8072a1e73049" providerId="ADAL" clId="{9BA7D2FE-0394-41D4-A68A-472D4175AF7F}" dt="2021-11-19T15:12:07.722" v="60"/>
          <ac:picMkLst>
            <pc:docMk/>
            <pc:sldMk cId="0" sldId="265"/>
            <ac:picMk id="15" creationId="{0F88B9B3-2C1B-4D00-97FC-6F86BF518F41}"/>
          </ac:picMkLst>
        </pc:picChg>
        <pc:picChg chg="del mod">
          <ac:chgData name="Sian Harris" userId="c0df2758-d740-4b7f-88ff-8072a1e73049" providerId="ADAL" clId="{9BA7D2FE-0394-41D4-A68A-472D4175AF7F}" dt="2021-11-19T15:22:16.044" v="155" actId="478"/>
          <ac:picMkLst>
            <pc:docMk/>
            <pc:sldMk cId="0" sldId="265"/>
            <ac:picMk id="306" creationId="{00000000-0000-0000-0000-000000000000}"/>
          </ac:picMkLst>
        </pc:picChg>
        <pc:picChg chg="del mod">
          <ac:chgData name="Sian Harris" userId="c0df2758-d740-4b7f-88ff-8072a1e73049" providerId="ADAL" clId="{9BA7D2FE-0394-41D4-A68A-472D4175AF7F}" dt="2021-11-19T15:22:16.044" v="155" actId="478"/>
          <ac:picMkLst>
            <pc:docMk/>
            <pc:sldMk cId="0" sldId="265"/>
            <ac:picMk id="307" creationId="{00000000-0000-0000-0000-000000000000}"/>
          </ac:picMkLst>
        </pc:picChg>
        <pc:picChg chg="del mod">
          <ac:chgData name="Sian Harris" userId="c0df2758-d740-4b7f-88ff-8072a1e73049" providerId="ADAL" clId="{9BA7D2FE-0394-41D4-A68A-472D4175AF7F}" dt="2021-11-19T15:22:16.044" v="155" actId="478"/>
          <ac:picMkLst>
            <pc:docMk/>
            <pc:sldMk cId="0" sldId="265"/>
            <ac:picMk id="30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2:16.044" v="155" actId="478"/>
          <ac:picMkLst>
            <pc:docMk/>
            <pc:sldMk cId="0" sldId="265"/>
            <ac:picMk id="30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2:16.044" v="155" actId="478"/>
          <ac:picMkLst>
            <pc:docMk/>
            <pc:sldMk cId="0" sldId="265"/>
            <ac:picMk id="31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2:16.044" v="155" actId="478"/>
          <ac:picMkLst>
            <pc:docMk/>
            <pc:sldMk cId="0" sldId="265"/>
            <ac:picMk id="31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2:16.044" v="155" actId="478"/>
          <ac:picMkLst>
            <pc:docMk/>
            <pc:sldMk cId="0" sldId="265"/>
            <ac:picMk id="313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25:22.879" v="178"/>
          <ac:cxnSpMkLst>
            <pc:docMk/>
            <pc:sldMk cId="0" sldId="265"/>
            <ac:cxnSpMk id="16" creationId="{37256A60-D4B8-4AD3-9879-5221D07109BB}"/>
          </ac:cxnSpMkLst>
        </pc:cxnChg>
        <pc:cxnChg chg="del mod">
          <ac:chgData name="Sian Harris" userId="c0df2758-d740-4b7f-88ff-8072a1e73049" providerId="ADAL" clId="{9BA7D2FE-0394-41D4-A68A-472D4175AF7F}" dt="2021-11-19T15:22:16.044" v="155" actId="478"/>
          <ac:cxnSpMkLst>
            <pc:docMk/>
            <pc:sldMk cId="0" sldId="265"/>
            <ac:cxnSpMk id="305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9:04.311" v="834" actId="20577"/>
        <pc:sldMkLst>
          <pc:docMk/>
          <pc:sldMk cId="0" sldId="266"/>
        </pc:sldMkLst>
        <pc:spChg chg="add mod">
          <ac:chgData name="Sian Harris" userId="c0df2758-d740-4b7f-88ff-8072a1e73049" providerId="ADAL" clId="{9BA7D2FE-0394-41D4-A68A-472D4175AF7F}" dt="2021-11-23T09:59:04.311" v="834" actId="20577"/>
          <ac:spMkLst>
            <pc:docMk/>
            <pc:sldMk cId="0" sldId="266"/>
            <ac:spMk id="12" creationId="{7D3E42B5-33EB-4A75-8652-31A80935C14D}"/>
          </ac:spMkLst>
        </pc:spChg>
        <pc:spChg chg="mod">
          <ac:chgData name="Sian Harris" userId="c0df2758-d740-4b7f-88ff-8072a1e73049" providerId="ADAL" clId="{9BA7D2FE-0394-41D4-A68A-472D4175AF7F}" dt="2021-11-19T15:23:31.310" v="164" actId="207"/>
          <ac:spMkLst>
            <pc:docMk/>
            <pc:sldMk cId="0" sldId="266"/>
            <ac:spMk id="324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23:11.773" v="161" actId="1076"/>
          <ac:spMkLst>
            <pc:docMk/>
            <pc:sldMk cId="0" sldId="266"/>
            <ac:spMk id="327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09.668" v="61"/>
          <ac:picMkLst>
            <pc:docMk/>
            <pc:sldMk cId="0" sldId="266"/>
            <ac:picMk id="13" creationId="{802DD4D6-6733-4868-B265-9C3E41A3CEE0}"/>
          </ac:picMkLst>
        </pc:picChg>
        <pc:picChg chg="add mod">
          <ac:chgData name="Sian Harris" userId="c0df2758-d740-4b7f-88ff-8072a1e73049" providerId="ADAL" clId="{9BA7D2FE-0394-41D4-A68A-472D4175AF7F}" dt="2021-11-19T15:12:09.668" v="61"/>
          <ac:picMkLst>
            <pc:docMk/>
            <pc:sldMk cId="0" sldId="266"/>
            <ac:picMk id="14" creationId="{F5D1EB5D-B073-414F-81CB-B2FB9FEE0CC9}"/>
          </ac:picMkLst>
        </pc:picChg>
        <pc:picChg chg="add mod">
          <ac:chgData name="Sian Harris" userId="c0df2758-d740-4b7f-88ff-8072a1e73049" providerId="ADAL" clId="{9BA7D2FE-0394-41D4-A68A-472D4175AF7F}" dt="2021-11-19T15:12:09.668" v="61"/>
          <ac:picMkLst>
            <pc:docMk/>
            <pc:sldMk cId="0" sldId="266"/>
            <ac:picMk id="15" creationId="{CAA079CA-86D9-4969-9893-C96380D2CD17}"/>
          </ac:picMkLst>
        </pc:picChg>
        <pc:picChg chg="del">
          <ac:chgData name="Sian Harris" userId="c0df2758-d740-4b7f-88ff-8072a1e73049" providerId="ADAL" clId="{9BA7D2FE-0394-41D4-A68A-472D4175AF7F}" dt="2021-11-19T15:23:00.022" v="160" actId="478"/>
          <ac:picMkLst>
            <pc:docMk/>
            <pc:sldMk cId="0" sldId="266"/>
            <ac:picMk id="31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3:00.022" v="160" actId="478"/>
          <ac:picMkLst>
            <pc:docMk/>
            <pc:sldMk cId="0" sldId="266"/>
            <ac:picMk id="31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3:00.022" v="160" actId="478"/>
          <ac:picMkLst>
            <pc:docMk/>
            <pc:sldMk cId="0" sldId="266"/>
            <ac:picMk id="32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3:00.022" v="160" actId="478"/>
          <ac:picMkLst>
            <pc:docMk/>
            <pc:sldMk cId="0" sldId="266"/>
            <ac:picMk id="32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3:00.022" v="160" actId="478"/>
          <ac:picMkLst>
            <pc:docMk/>
            <pc:sldMk cId="0" sldId="266"/>
            <ac:picMk id="32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3:00.022" v="160" actId="478"/>
          <ac:picMkLst>
            <pc:docMk/>
            <pc:sldMk cId="0" sldId="266"/>
            <ac:picMk id="32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3:00.022" v="160" actId="478"/>
          <ac:picMkLst>
            <pc:docMk/>
            <pc:sldMk cId="0" sldId="266"/>
            <ac:picMk id="325" creationId="{00000000-0000-0000-0000-000000000000}"/>
          </ac:picMkLst>
        </pc:picChg>
        <pc:picChg chg="mod">
          <ac:chgData name="Sian Harris" userId="c0df2758-d740-4b7f-88ff-8072a1e73049" providerId="ADAL" clId="{9BA7D2FE-0394-41D4-A68A-472D4175AF7F}" dt="2021-11-19T15:23:19.301" v="162" actId="1076"/>
          <ac:picMkLst>
            <pc:docMk/>
            <pc:sldMk cId="0" sldId="266"/>
            <ac:picMk id="326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25:21.302" v="177"/>
          <ac:cxnSpMkLst>
            <pc:docMk/>
            <pc:sldMk cId="0" sldId="266"/>
            <ac:cxnSpMk id="16" creationId="{3688D427-26D2-4751-9CD2-9E2F68725BC8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9:08.222" v="835" actId="20577"/>
        <pc:sldMkLst>
          <pc:docMk/>
          <pc:sldMk cId="0" sldId="267"/>
        </pc:sldMkLst>
        <pc:spChg chg="add mod">
          <ac:chgData name="Sian Harris" userId="c0df2758-d740-4b7f-88ff-8072a1e73049" providerId="ADAL" clId="{9BA7D2FE-0394-41D4-A68A-472D4175AF7F}" dt="2021-11-23T09:59:08.222" v="835" actId="20577"/>
          <ac:spMkLst>
            <pc:docMk/>
            <pc:sldMk cId="0" sldId="267"/>
            <ac:spMk id="12" creationId="{4857084D-80E3-461C-B4D9-BB9B41A2F036}"/>
          </ac:spMkLst>
        </pc:spChg>
        <pc:spChg chg="mod">
          <ac:chgData name="Sian Harris" userId="c0df2758-d740-4b7f-88ff-8072a1e73049" providerId="ADAL" clId="{9BA7D2FE-0394-41D4-A68A-472D4175AF7F}" dt="2021-11-19T15:23:58.373" v="166" actId="1076"/>
          <ac:spMkLst>
            <pc:docMk/>
            <pc:sldMk cId="0" sldId="267"/>
            <ac:spMk id="332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24:07.735" v="168" actId="207"/>
          <ac:spMkLst>
            <pc:docMk/>
            <pc:sldMk cId="0" sldId="267"/>
            <ac:spMk id="340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11.868" v="62"/>
          <ac:picMkLst>
            <pc:docMk/>
            <pc:sldMk cId="0" sldId="267"/>
            <ac:picMk id="13" creationId="{614C208A-9398-403F-8A8F-12EE06E91CE8}"/>
          </ac:picMkLst>
        </pc:picChg>
        <pc:picChg chg="add mod">
          <ac:chgData name="Sian Harris" userId="c0df2758-d740-4b7f-88ff-8072a1e73049" providerId="ADAL" clId="{9BA7D2FE-0394-41D4-A68A-472D4175AF7F}" dt="2021-11-19T15:12:11.868" v="62"/>
          <ac:picMkLst>
            <pc:docMk/>
            <pc:sldMk cId="0" sldId="267"/>
            <ac:picMk id="14" creationId="{7ACCB17D-337D-489F-AA53-943A60A25621}"/>
          </ac:picMkLst>
        </pc:picChg>
        <pc:picChg chg="add mod">
          <ac:chgData name="Sian Harris" userId="c0df2758-d740-4b7f-88ff-8072a1e73049" providerId="ADAL" clId="{9BA7D2FE-0394-41D4-A68A-472D4175AF7F}" dt="2021-11-19T15:12:11.868" v="62"/>
          <ac:picMkLst>
            <pc:docMk/>
            <pc:sldMk cId="0" sldId="267"/>
            <ac:picMk id="15" creationId="{C575E12D-6E47-4011-A0FE-BC4C9CBD81C2}"/>
          </ac:picMkLst>
        </pc:picChg>
        <pc:picChg chg="del">
          <ac:chgData name="Sian Harris" userId="c0df2758-d740-4b7f-88ff-8072a1e73049" providerId="ADAL" clId="{9BA7D2FE-0394-41D4-A68A-472D4175AF7F}" dt="2021-11-19T15:23:51.586" v="165" actId="478"/>
          <ac:picMkLst>
            <pc:docMk/>
            <pc:sldMk cId="0" sldId="267"/>
            <ac:picMk id="33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3:51.586" v="165" actId="478"/>
          <ac:picMkLst>
            <pc:docMk/>
            <pc:sldMk cId="0" sldId="267"/>
            <ac:picMk id="33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3:51.586" v="165" actId="478"/>
          <ac:picMkLst>
            <pc:docMk/>
            <pc:sldMk cId="0" sldId="267"/>
            <ac:picMk id="33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3:51.586" v="165" actId="478"/>
          <ac:picMkLst>
            <pc:docMk/>
            <pc:sldMk cId="0" sldId="267"/>
            <ac:picMk id="33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3:51.586" v="165" actId="478"/>
          <ac:picMkLst>
            <pc:docMk/>
            <pc:sldMk cId="0" sldId="267"/>
            <ac:picMk id="33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3:51.586" v="165" actId="478"/>
          <ac:picMkLst>
            <pc:docMk/>
            <pc:sldMk cId="0" sldId="267"/>
            <ac:picMk id="33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3:51.586" v="165" actId="478"/>
          <ac:picMkLst>
            <pc:docMk/>
            <pc:sldMk cId="0" sldId="267"/>
            <ac:picMk id="341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25:19.559" v="176"/>
          <ac:cxnSpMkLst>
            <pc:docMk/>
            <pc:sldMk cId="0" sldId="267"/>
            <ac:cxnSpMk id="16" creationId="{E5E99454-2D0D-4DD5-90C4-F7E36EB42D10}"/>
          </ac:cxnSpMkLst>
        </pc:cxnChg>
        <pc:cxnChg chg="del">
          <ac:chgData name="Sian Harris" userId="c0df2758-d740-4b7f-88ff-8072a1e73049" providerId="ADAL" clId="{9BA7D2FE-0394-41D4-A68A-472D4175AF7F}" dt="2021-11-19T15:23:51.586" v="165" actId="478"/>
          <ac:cxnSpMkLst>
            <pc:docMk/>
            <pc:sldMk cId="0" sldId="267"/>
            <ac:cxnSpMk id="333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9:15.861" v="838" actId="20577"/>
        <pc:sldMkLst>
          <pc:docMk/>
          <pc:sldMk cId="0" sldId="268"/>
        </pc:sldMkLst>
        <pc:spChg chg="add mod">
          <ac:chgData name="Sian Harris" userId="c0df2758-d740-4b7f-88ff-8072a1e73049" providerId="ADAL" clId="{9BA7D2FE-0394-41D4-A68A-472D4175AF7F}" dt="2021-11-23T09:59:15.861" v="838" actId="20577"/>
          <ac:spMkLst>
            <pc:docMk/>
            <pc:sldMk cId="0" sldId="268"/>
            <ac:spMk id="12" creationId="{B8D40278-ECC1-4333-AC95-AD17E307F27C}"/>
          </ac:spMkLst>
        </pc:spChg>
        <pc:spChg chg="mod">
          <ac:chgData name="Sian Harris" userId="c0df2758-d740-4b7f-88ff-8072a1e73049" providerId="ADAL" clId="{9BA7D2FE-0394-41D4-A68A-472D4175AF7F}" dt="2021-11-19T15:24:25.871" v="170" actId="1076"/>
          <ac:spMkLst>
            <pc:docMk/>
            <pc:sldMk cId="0" sldId="268"/>
            <ac:spMk id="346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24:36.513" v="172" actId="207"/>
          <ac:spMkLst>
            <pc:docMk/>
            <pc:sldMk cId="0" sldId="268"/>
            <ac:spMk id="354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14.556" v="63"/>
          <ac:picMkLst>
            <pc:docMk/>
            <pc:sldMk cId="0" sldId="268"/>
            <ac:picMk id="13" creationId="{F83E8293-B7B1-4D76-AE4A-DAEE291C0A0D}"/>
          </ac:picMkLst>
        </pc:picChg>
        <pc:picChg chg="add mod">
          <ac:chgData name="Sian Harris" userId="c0df2758-d740-4b7f-88ff-8072a1e73049" providerId="ADAL" clId="{9BA7D2FE-0394-41D4-A68A-472D4175AF7F}" dt="2021-11-19T15:12:14.556" v="63"/>
          <ac:picMkLst>
            <pc:docMk/>
            <pc:sldMk cId="0" sldId="268"/>
            <ac:picMk id="14" creationId="{1B83BF07-26E9-40C5-842C-1E4C562B7164}"/>
          </ac:picMkLst>
        </pc:picChg>
        <pc:picChg chg="add mod">
          <ac:chgData name="Sian Harris" userId="c0df2758-d740-4b7f-88ff-8072a1e73049" providerId="ADAL" clId="{9BA7D2FE-0394-41D4-A68A-472D4175AF7F}" dt="2021-11-19T15:12:14.556" v="63"/>
          <ac:picMkLst>
            <pc:docMk/>
            <pc:sldMk cId="0" sldId="268"/>
            <ac:picMk id="15" creationId="{949EC68C-5BFC-4BBC-8D0C-AF6F94177532}"/>
          </ac:picMkLst>
        </pc:picChg>
        <pc:picChg chg="del">
          <ac:chgData name="Sian Harris" userId="c0df2758-d740-4b7f-88ff-8072a1e73049" providerId="ADAL" clId="{9BA7D2FE-0394-41D4-A68A-472D4175AF7F}" dt="2021-11-19T15:24:20.419" v="169" actId="478"/>
          <ac:picMkLst>
            <pc:docMk/>
            <pc:sldMk cId="0" sldId="268"/>
            <ac:picMk id="34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4:20.419" v="169" actId="478"/>
          <ac:picMkLst>
            <pc:docMk/>
            <pc:sldMk cId="0" sldId="268"/>
            <ac:picMk id="34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4:20.419" v="169" actId="478"/>
          <ac:picMkLst>
            <pc:docMk/>
            <pc:sldMk cId="0" sldId="268"/>
            <ac:picMk id="35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4:20.419" v="169" actId="478"/>
          <ac:picMkLst>
            <pc:docMk/>
            <pc:sldMk cId="0" sldId="268"/>
            <ac:picMk id="35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4:20.419" v="169" actId="478"/>
          <ac:picMkLst>
            <pc:docMk/>
            <pc:sldMk cId="0" sldId="268"/>
            <ac:picMk id="35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4:20.419" v="169" actId="478"/>
          <ac:picMkLst>
            <pc:docMk/>
            <pc:sldMk cId="0" sldId="268"/>
            <ac:picMk id="35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4:20.419" v="169" actId="478"/>
          <ac:picMkLst>
            <pc:docMk/>
            <pc:sldMk cId="0" sldId="268"/>
            <ac:picMk id="355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25:09.060" v="175" actId="13822"/>
          <ac:cxnSpMkLst>
            <pc:docMk/>
            <pc:sldMk cId="0" sldId="268"/>
            <ac:cxnSpMk id="3" creationId="{8CBA824E-FF04-4186-8E5B-930C67103432}"/>
          </ac:cxnSpMkLst>
        </pc:cxnChg>
        <pc:cxnChg chg="del">
          <ac:chgData name="Sian Harris" userId="c0df2758-d740-4b7f-88ff-8072a1e73049" providerId="ADAL" clId="{9BA7D2FE-0394-41D4-A68A-472D4175AF7F}" dt="2021-11-19T15:24:20.419" v="169" actId="478"/>
          <ac:cxnSpMkLst>
            <pc:docMk/>
            <pc:sldMk cId="0" sldId="268"/>
            <ac:cxnSpMk id="347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9:20.343" v="841" actId="20577"/>
        <pc:sldMkLst>
          <pc:docMk/>
          <pc:sldMk cId="0" sldId="269"/>
        </pc:sldMkLst>
        <pc:spChg chg="add mod">
          <ac:chgData name="Sian Harris" userId="c0df2758-d740-4b7f-88ff-8072a1e73049" providerId="ADAL" clId="{9BA7D2FE-0394-41D4-A68A-472D4175AF7F}" dt="2021-11-23T09:59:20.343" v="841" actId="20577"/>
          <ac:spMkLst>
            <pc:docMk/>
            <pc:sldMk cId="0" sldId="269"/>
            <ac:spMk id="12" creationId="{2EF62615-1CDB-4741-A436-D703B945637B}"/>
          </ac:spMkLst>
        </pc:spChg>
        <pc:spChg chg="add del">
          <ac:chgData name="Sian Harris" userId="c0df2758-d740-4b7f-88ff-8072a1e73049" providerId="ADAL" clId="{9BA7D2FE-0394-41D4-A68A-472D4175AF7F}" dt="2021-11-19T15:27:45.762" v="206" actId="22"/>
          <ac:spMkLst>
            <pc:docMk/>
            <pc:sldMk cId="0" sldId="269"/>
            <ac:spMk id="17" creationId="{15B1B655-E3F0-47CC-85DE-1B5EE65DA73D}"/>
          </ac:spMkLst>
        </pc:spChg>
        <pc:spChg chg="mod">
          <ac:chgData name="Sian Harris" userId="c0df2758-d740-4b7f-88ff-8072a1e73049" providerId="ADAL" clId="{9BA7D2FE-0394-41D4-A68A-472D4175AF7F}" dt="2021-11-19T15:28:10.745" v="208" actId="1076"/>
          <ac:spMkLst>
            <pc:docMk/>
            <pc:sldMk cId="0" sldId="269"/>
            <ac:spMk id="360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28:21.788" v="210" actId="207"/>
          <ac:spMkLst>
            <pc:docMk/>
            <pc:sldMk cId="0" sldId="269"/>
            <ac:spMk id="368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16.764" v="64"/>
          <ac:picMkLst>
            <pc:docMk/>
            <pc:sldMk cId="0" sldId="269"/>
            <ac:picMk id="13" creationId="{F6B3E039-FBFB-41B4-927D-341EA3C427F5}"/>
          </ac:picMkLst>
        </pc:picChg>
        <pc:picChg chg="add mod">
          <ac:chgData name="Sian Harris" userId="c0df2758-d740-4b7f-88ff-8072a1e73049" providerId="ADAL" clId="{9BA7D2FE-0394-41D4-A68A-472D4175AF7F}" dt="2021-11-19T15:12:16.764" v="64"/>
          <ac:picMkLst>
            <pc:docMk/>
            <pc:sldMk cId="0" sldId="269"/>
            <ac:picMk id="14" creationId="{9FAAB4F4-D8BF-4E52-8847-0903981910F1}"/>
          </ac:picMkLst>
        </pc:picChg>
        <pc:picChg chg="add mod">
          <ac:chgData name="Sian Harris" userId="c0df2758-d740-4b7f-88ff-8072a1e73049" providerId="ADAL" clId="{9BA7D2FE-0394-41D4-A68A-472D4175AF7F}" dt="2021-11-19T15:12:16.764" v="64"/>
          <ac:picMkLst>
            <pc:docMk/>
            <pc:sldMk cId="0" sldId="269"/>
            <ac:picMk id="15" creationId="{A6427C7B-28A3-4768-A743-3DE5C0E25B5C}"/>
          </ac:picMkLst>
        </pc:picChg>
        <pc:picChg chg="del">
          <ac:chgData name="Sian Harris" userId="c0df2758-d740-4b7f-88ff-8072a1e73049" providerId="ADAL" clId="{9BA7D2FE-0394-41D4-A68A-472D4175AF7F}" dt="2021-11-19T15:28:04.569" v="207" actId="478"/>
          <ac:picMkLst>
            <pc:docMk/>
            <pc:sldMk cId="0" sldId="269"/>
            <ac:picMk id="36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8:04.569" v="207" actId="478"/>
          <ac:picMkLst>
            <pc:docMk/>
            <pc:sldMk cId="0" sldId="269"/>
            <ac:picMk id="36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8:04.569" v="207" actId="478"/>
          <ac:picMkLst>
            <pc:docMk/>
            <pc:sldMk cId="0" sldId="269"/>
            <ac:picMk id="36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8:04.569" v="207" actId="478"/>
          <ac:picMkLst>
            <pc:docMk/>
            <pc:sldMk cId="0" sldId="269"/>
            <ac:picMk id="36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8:04.569" v="207" actId="478"/>
          <ac:picMkLst>
            <pc:docMk/>
            <pc:sldMk cId="0" sldId="269"/>
            <ac:picMk id="36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8:04.569" v="207" actId="478"/>
          <ac:picMkLst>
            <pc:docMk/>
            <pc:sldMk cId="0" sldId="269"/>
            <ac:picMk id="36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8:04.569" v="207" actId="478"/>
          <ac:picMkLst>
            <pc:docMk/>
            <pc:sldMk cId="0" sldId="269"/>
            <ac:picMk id="369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1:40.081" v="226"/>
          <ac:cxnSpMkLst>
            <pc:docMk/>
            <pc:sldMk cId="0" sldId="269"/>
            <ac:cxnSpMk id="18" creationId="{C1AA1A20-62AF-4CFA-9386-0592C77B3133}"/>
          </ac:cxnSpMkLst>
        </pc:cxnChg>
        <pc:cxnChg chg="del">
          <ac:chgData name="Sian Harris" userId="c0df2758-d740-4b7f-88ff-8072a1e73049" providerId="ADAL" clId="{9BA7D2FE-0394-41D4-A68A-472D4175AF7F}" dt="2021-11-19T15:28:04.569" v="207" actId="478"/>
          <ac:cxnSpMkLst>
            <pc:docMk/>
            <pc:sldMk cId="0" sldId="269"/>
            <ac:cxnSpMk id="361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9:27.064" v="844" actId="20577"/>
        <pc:sldMkLst>
          <pc:docMk/>
          <pc:sldMk cId="0" sldId="270"/>
        </pc:sldMkLst>
        <pc:spChg chg="add del mod">
          <ac:chgData name="Sian Harris" userId="c0df2758-d740-4b7f-88ff-8072a1e73049" providerId="ADAL" clId="{9BA7D2FE-0394-41D4-A68A-472D4175AF7F}" dt="2021-11-19T15:29:06.584" v="215" actId="478"/>
          <ac:spMkLst>
            <pc:docMk/>
            <pc:sldMk cId="0" sldId="270"/>
            <ac:spMk id="4" creationId="{31A76618-B3B9-4D53-97A3-5275B81192BA}"/>
          </ac:spMkLst>
        </pc:spChg>
        <pc:spChg chg="add mod">
          <ac:chgData name="Sian Harris" userId="c0df2758-d740-4b7f-88ff-8072a1e73049" providerId="ADAL" clId="{9BA7D2FE-0394-41D4-A68A-472D4175AF7F}" dt="2021-11-23T09:59:27.064" v="844" actId="20577"/>
          <ac:spMkLst>
            <pc:docMk/>
            <pc:sldMk cId="0" sldId="270"/>
            <ac:spMk id="12" creationId="{873E9F20-EED3-45EB-A7E7-CFFD43601B78}"/>
          </ac:spMkLst>
        </pc:spChg>
        <pc:spChg chg="add del">
          <ac:chgData name="Sian Harris" userId="c0df2758-d740-4b7f-88ff-8072a1e73049" providerId="ADAL" clId="{9BA7D2FE-0394-41D4-A68A-472D4175AF7F}" dt="2021-11-19T15:28:37.375" v="212" actId="22"/>
          <ac:spMkLst>
            <pc:docMk/>
            <pc:sldMk cId="0" sldId="270"/>
            <ac:spMk id="17" creationId="{1AE19D5E-9435-4C59-9E27-67972CB84F98}"/>
          </ac:spMkLst>
        </pc:spChg>
        <pc:spChg chg="add mod">
          <ac:chgData name="Sian Harris" userId="c0df2758-d740-4b7f-88ff-8072a1e73049" providerId="ADAL" clId="{9BA7D2FE-0394-41D4-A68A-472D4175AF7F}" dt="2021-11-19T15:28:49.098" v="213"/>
          <ac:spMkLst>
            <pc:docMk/>
            <pc:sldMk cId="0" sldId="270"/>
            <ac:spMk id="18" creationId="{50BC6AC2-8A2A-4635-98C3-D3CDB2B09232}"/>
          </ac:spMkLst>
        </pc:spChg>
        <pc:spChg chg="del">
          <ac:chgData name="Sian Harris" userId="c0df2758-d740-4b7f-88ff-8072a1e73049" providerId="ADAL" clId="{9BA7D2FE-0394-41D4-A68A-472D4175AF7F}" dt="2021-11-19T15:29:02.061" v="214" actId="478"/>
          <ac:spMkLst>
            <pc:docMk/>
            <pc:sldMk cId="0" sldId="270"/>
            <ac:spMk id="382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20.309" v="65"/>
          <ac:picMkLst>
            <pc:docMk/>
            <pc:sldMk cId="0" sldId="270"/>
            <ac:picMk id="13" creationId="{3EF5A44C-FB9D-40F9-99AD-C70CF6E4C26C}"/>
          </ac:picMkLst>
        </pc:picChg>
        <pc:picChg chg="add mod">
          <ac:chgData name="Sian Harris" userId="c0df2758-d740-4b7f-88ff-8072a1e73049" providerId="ADAL" clId="{9BA7D2FE-0394-41D4-A68A-472D4175AF7F}" dt="2021-11-19T15:12:20.309" v="65"/>
          <ac:picMkLst>
            <pc:docMk/>
            <pc:sldMk cId="0" sldId="270"/>
            <ac:picMk id="14" creationId="{FC7F16B9-135A-4E88-9413-1F6AD4A4DB78}"/>
          </ac:picMkLst>
        </pc:picChg>
        <pc:picChg chg="add mod">
          <ac:chgData name="Sian Harris" userId="c0df2758-d740-4b7f-88ff-8072a1e73049" providerId="ADAL" clId="{9BA7D2FE-0394-41D4-A68A-472D4175AF7F}" dt="2021-11-19T15:12:20.309" v="65"/>
          <ac:picMkLst>
            <pc:docMk/>
            <pc:sldMk cId="0" sldId="270"/>
            <ac:picMk id="15" creationId="{6085B26A-1B45-40EE-B4E8-5CBCFA445393}"/>
          </ac:picMkLst>
        </pc:picChg>
        <pc:picChg chg="del">
          <ac:chgData name="Sian Harris" userId="c0df2758-d740-4b7f-88ff-8072a1e73049" providerId="ADAL" clId="{9BA7D2FE-0394-41D4-A68A-472D4175AF7F}" dt="2021-11-19T15:29:19.802" v="216" actId="478"/>
          <ac:picMkLst>
            <pc:docMk/>
            <pc:sldMk cId="0" sldId="270"/>
            <ac:picMk id="37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9:19.802" v="216" actId="478"/>
          <ac:picMkLst>
            <pc:docMk/>
            <pc:sldMk cId="0" sldId="270"/>
            <ac:picMk id="37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9:19.802" v="216" actId="478"/>
          <ac:picMkLst>
            <pc:docMk/>
            <pc:sldMk cId="0" sldId="270"/>
            <ac:picMk id="37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9:19.802" v="216" actId="478"/>
          <ac:picMkLst>
            <pc:docMk/>
            <pc:sldMk cId="0" sldId="270"/>
            <ac:picMk id="37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9:19.802" v="216" actId="478"/>
          <ac:picMkLst>
            <pc:docMk/>
            <pc:sldMk cId="0" sldId="270"/>
            <ac:picMk id="38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9:19.802" v="216" actId="478"/>
          <ac:picMkLst>
            <pc:docMk/>
            <pc:sldMk cId="0" sldId="270"/>
            <ac:picMk id="38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29:19.802" v="216" actId="478"/>
          <ac:picMkLst>
            <pc:docMk/>
            <pc:sldMk cId="0" sldId="270"/>
            <ac:picMk id="383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1:41.723" v="227"/>
          <ac:cxnSpMkLst>
            <pc:docMk/>
            <pc:sldMk cId="0" sldId="270"/>
            <ac:cxnSpMk id="21" creationId="{CD32FA5C-9A80-4024-B91A-62046B5370EB}"/>
          </ac:cxnSpMkLst>
        </pc:cxnChg>
        <pc:cxnChg chg="del">
          <ac:chgData name="Sian Harris" userId="c0df2758-d740-4b7f-88ff-8072a1e73049" providerId="ADAL" clId="{9BA7D2FE-0394-41D4-A68A-472D4175AF7F}" dt="2021-11-19T15:29:19.802" v="216" actId="478"/>
          <ac:cxnSpMkLst>
            <pc:docMk/>
            <pc:sldMk cId="0" sldId="270"/>
            <ac:cxnSpMk id="375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9:32.206" v="847" actId="20577"/>
        <pc:sldMkLst>
          <pc:docMk/>
          <pc:sldMk cId="0" sldId="271"/>
        </pc:sldMkLst>
        <pc:spChg chg="add mod">
          <ac:chgData name="Sian Harris" userId="c0df2758-d740-4b7f-88ff-8072a1e73049" providerId="ADAL" clId="{9BA7D2FE-0394-41D4-A68A-472D4175AF7F}" dt="2021-11-23T09:59:32.206" v="847" actId="20577"/>
          <ac:spMkLst>
            <pc:docMk/>
            <pc:sldMk cId="0" sldId="271"/>
            <ac:spMk id="12" creationId="{2C71AD31-B626-43E2-B926-864D2D9C0888}"/>
          </ac:spMkLst>
        </pc:spChg>
        <pc:spChg chg="mod">
          <ac:chgData name="Sian Harris" userId="c0df2758-d740-4b7f-88ff-8072a1e73049" providerId="ADAL" clId="{9BA7D2FE-0394-41D4-A68A-472D4175AF7F}" dt="2021-11-19T15:30:28.101" v="221" actId="207"/>
          <ac:spMkLst>
            <pc:docMk/>
            <pc:sldMk cId="0" sldId="271"/>
            <ac:spMk id="389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30:17.851" v="219" actId="1076"/>
          <ac:spMkLst>
            <pc:docMk/>
            <pc:sldMk cId="0" sldId="271"/>
            <ac:spMk id="390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22.219" v="66"/>
          <ac:picMkLst>
            <pc:docMk/>
            <pc:sldMk cId="0" sldId="271"/>
            <ac:picMk id="13" creationId="{F86F4B67-B4E4-49BF-8B8A-AA7BD0D5A2B3}"/>
          </ac:picMkLst>
        </pc:picChg>
        <pc:picChg chg="add mod">
          <ac:chgData name="Sian Harris" userId="c0df2758-d740-4b7f-88ff-8072a1e73049" providerId="ADAL" clId="{9BA7D2FE-0394-41D4-A68A-472D4175AF7F}" dt="2021-11-19T15:12:22.219" v="66"/>
          <ac:picMkLst>
            <pc:docMk/>
            <pc:sldMk cId="0" sldId="271"/>
            <ac:picMk id="14" creationId="{DFBE6A10-964E-4C11-AA32-0D9DBA219EA2}"/>
          </ac:picMkLst>
        </pc:picChg>
        <pc:picChg chg="add mod">
          <ac:chgData name="Sian Harris" userId="c0df2758-d740-4b7f-88ff-8072a1e73049" providerId="ADAL" clId="{9BA7D2FE-0394-41D4-A68A-472D4175AF7F}" dt="2021-11-19T15:12:22.219" v="66"/>
          <ac:picMkLst>
            <pc:docMk/>
            <pc:sldMk cId="0" sldId="271"/>
            <ac:picMk id="15" creationId="{9D15D223-9CC9-456C-8265-A696FAC3F528}"/>
          </ac:picMkLst>
        </pc:picChg>
        <pc:picChg chg="del mod">
          <ac:chgData name="Sian Harris" userId="c0df2758-d740-4b7f-88ff-8072a1e73049" providerId="ADAL" clId="{9BA7D2FE-0394-41D4-A68A-472D4175AF7F}" dt="2021-11-19T15:30:11.057" v="218" actId="478"/>
          <ac:picMkLst>
            <pc:docMk/>
            <pc:sldMk cId="0" sldId="271"/>
            <ac:picMk id="392" creationId="{00000000-0000-0000-0000-000000000000}"/>
          </ac:picMkLst>
        </pc:picChg>
        <pc:picChg chg="del mod">
          <ac:chgData name="Sian Harris" userId="c0df2758-d740-4b7f-88ff-8072a1e73049" providerId="ADAL" clId="{9BA7D2FE-0394-41D4-A68A-472D4175AF7F}" dt="2021-11-19T15:30:11.057" v="218" actId="478"/>
          <ac:picMkLst>
            <pc:docMk/>
            <pc:sldMk cId="0" sldId="271"/>
            <ac:picMk id="39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0:11.057" v="218" actId="478"/>
          <ac:picMkLst>
            <pc:docMk/>
            <pc:sldMk cId="0" sldId="271"/>
            <ac:picMk id="39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0:11.057" v="218" actId="478"/>
          <ac:picMkLst>
            <pc:docMk/>
            <pc:sldMk cId="0" sldId="271"/>
            <ac:picMk id="39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0:11.057" v="218" actId="478"/>
          <ac:picMkLst>
            <pc:docMk/>
            <pc:sldMk cId="0" sldId="271"/>
            <ac:picMk id="39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0:11.057" v="218" actId="478"/>
          <ac:picMkLst>
            <pc:docMk/>
            <pc:sldMk cId="0" sldId="271"/>
            <ac:picMk id="39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0:11.057" v="218" actId="478"/>
          <ac:picMkLst>
            <pc:docMk/>
            <pc:sldMk cId="0" sldId="271"/>
            <ac:picMk id="398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1:42.986" v="228"/>
          <ac:cxnSpMkLst>
            <pc:docMk/>
            <pc:sldMk cId="0" sldId="271"/>
            <ac:cxnSpMk id="16" creationId="{11023E35-3970-428D-821C-57775F2C0643}"/>
          </ac:cxnSpMkLst>
        </pc:cxnChg>
        <pc:cxnChg chg="del mod">
          <ac:chgData name="Sian Harris" userId="c0df2758-d740-4b7f-88ff-8072a1e73049" providerId="ADAL" clId="{9BA7D2FE-0394-41D4-A68A-472D4175AF7F}" dt="2021-11-19T15:30:11.057" v="218" actId="478"/>
          <ac:cxnSpMkLst>
            <pc:docMk/>
            <pc:sldMk cId="0" sldId="271"/>
            <ac:cxnSpMk id="391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9:37.217" v="850" actId="20577"/>
        <pc:sldMkLst>
          <pc:docMk/>
          <pc:sldMk cId="0" sldId="272"/>
        </pc:sldMkLst>
        <pc:spChg chg="add mod">
          <ac:chgData name="Sian Harris" userId="c0df2758-d740-4b7f-88ff-8072a1e73049" providerId="ADAL" clId="{9BA7D2FE-0394-41D4-A68A-472D4175AF7F}" dt="2021-11-23T09:59:37.217" v="850" actId="20577"/>
          <ac:spMkLst>
            <pc:docMk/>
            <pc:sldMk cId="0" sldId="272"/>
            <ac:spMk id="12" creationId="{86FF54AC-D23E-4BE8-87B1-431B709E5A4D}"/>
          </ac:spMkLst>
        </pc:spChg>
        <pc:spChg chg="mod">
          <ac:chgData name="Sian Harris" userId="c0df2758-d740-4b7f-88ff-8072a1e73049" providerId="ADAL" clId="{9BA7D2FE-0394-41D4-A68A-472D4175AF7F}" dt="2021-11-19T15:31:29.439" v="225" actId="207"/>
          <ac:spMkLst>
            <pc:docMk/>
            <pc:sldMk cId="0" sldId="272"/>
            <ac:spMk id="404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31:20.211" v="223" actId="1076"/>
          <ac:spMkLst>
            <pc:docMk/>
            <pc:sldMk cId="0" sldId="272"/>
            <ac:spMk id="405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24.899" v="67"/>
          <ac:picMkLst>
            <pc:docMk/>
            <pc:sldMk cId="0" sldId="272"/>
            <ac:picMk id="13" creationId="{28FE348D-AD3B-4D7F-A244-83202B64E63D}"/>
          </ac:picMkLst>
        </pc:picChg>
        <pc:picChg chg="add mod">
          <ac:chgData name="Sian Harris" userId="c0df2758-d740-4b7f-88ff-8072a1e73049" providerId="ADAL" clId="{9BA7D2FE-0394-41D4-A68A-472D4175AF7F}" dt="2021-11-19T15:12:24.899" v="67"/>
          <ac:picMkLst>
            <pc:docMk/>
            <pc:sldMk cId="0" sldId="272"/>
            <ac:picMk id="14" creationId="{47260936-4C82-44CB-ACC6-39CCA4ABDE3E}"/>
          </ac:picMkLst>
        </pc:picChg>
        <pc:picChg chg="add mod">
          <ac:chgData name="Sian Harris" userId="c0df2758-d740-4b7f-88ff-8072a1e73049" providerId="ADAL" clId="{9BA7D2FE-0394-41D4-A68A-472D4175AF7F}" dt="2021-11-19T15:12:24.899" v="67"/>
          <ac:picMkLst>
            <pc:docMk/>
            <pc:sldMk cId="0" sldId="272"/>
            <ac:picMk id="15" creationId="{A187119B-9F9B-4D0E-918E-62817CC72557}"/>
          </ac:picMkLst>
        </pc:picChg>
        <pc:picChg chg="del">
          <ac:chgData name="Sian Harris" userId="c0df2758-d740-4b7f-88ff-8072a1e73049" providerId="ADAL" clId="{9BA7D2FE-0394-41D4-A68A-472D4175AF7F}" dt="2021-11-19T15:31:12.020" v="222" actId="478"/>
          <ac:picMkLst>
            <pc:docMk/>
            <pc:sldMk cId="0" sldId="272"/>
            <ac:picMk id="40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1:12.020" v="222" actId="478"/>
          <ac:picMkLst>
            <pc:docMk/>
            <pc:sldMk cId="0" sldId="272"/>
            <ac:picMk id="40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1:12.020" v="222" actId="478"/>
          <ac:picMkLst>
            <pc:docMk/>
            <pc:sldMk cId="0" sldId="272"/>
            <ac:picMk id="40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1:12.020" v="222" actId="478"/>
          <ac:picMkLst>
            <pc:docMk/>
            <pc:sldMk cId="0" sldId="272"/>
            <ac:picMk id="41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1:12.020" v="222" actId="478"/>
          <ac:picMkLst>
            <pc:docMk/>
            <pc:sldMk cId="0" sldId="272"/>
            <ac:picMk id="41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1:12.020" v="222" actId="478"/>
          <ac:picMkLst>
            <pc:docMk/>
            <pc:sldMk cId="0" sldId="272"/>
            <ac:picMk id="41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1:12.020" v="222" actId="478"/>
          <ac:picMkLst>
            <pc:docMk/>
            <pc:sldMk cId="0" sldId="272"/>
            <ac:picMk id="413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1:44.881" v="229"/>
          <ac:cxnSpMkLst>
            <pc:docMk/>
            <pc:sldMk cId="0" sldId="272"/>
            <ac:cxnSpMk id="16" creationId="{824314EA-315F-4359-8480-2E0FF2A0C9FF}"/>
          </ac:cxnSpMkLst>
        </pc:cxnChg>
        <pc:cxnChg chg="del">
          <ac:chgData name="Sian Harris" userId="c0df2758-d740-4b7f-88ff-8072a1e73049" providerId="ADAL" clId="{9BA7D2FE-0394-41D4-A68A-472D4175AF7F}" dt="2021-11-19T15:31:12.020" v="222" actId="478"/>
          <ac:cxnSpMkLst>
            <pc:docMk/>
            <pc:sldMk cId="0" sldId="272"/>
            <ac:cxnSpMk id="406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9:41.942" v="853" actId="20577"/>
        <pc:sldMkLst>
          <pc:docMk/>
          <pc:sldMk cId="0" sldId="273"/>
        </pc:sldMkLst>
        <pc:spChg chg="add mod">
          <ac:chgData name="Sian Harris" userId="c0df2758-d740-4b7f-88ff-8072a1e73049" providerId="ADAL" clId="{9BA7D2FE-0394-41D4-A68A-472D4175AF7F}" dt="2021-11-23T09:59:41.942" v="853" actId="20577"/>
          <ac:spMkLst>
            <pc:docMk/>
            <pc:sldMk cId="0" sldId="273"/>
            <ac:spMk id="12" creationId="{BF20EF10-A258-4809-99F5-31A3498A22E4}"/>
          </ac:spMkLst>
        </pc:spChg>
        <pc:spChg chg="mod">
          <ac:chgData name="Sian Harris" userId="c0df2758-d740-4b7f-88ff-8072a1e73049" providerId="ADAL" clId="{9BA7D2FE-0394-41D4-A68A-472D4175AF7F}" dt="2021-11-19T15:40:11.363" v="271"/>
          <ac:spMkLst>
            <pc:docMk/>
            <pc:sldMk cId="0" sldId="273"/>
            <ac:spMk id="419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40:06.328" v="270" actId="21"/>
          <ac:spMkLst>
            <pc:docMk/>
            <pc:sldMk cId="0" sldId="273"/>
            <ac:spMk id="428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27.139" v="68"/>
          <ac:picMkLst>
            <pc:docMk/>
            <pc:sldMk cId="0" sldId="273"/>
            <ac:picMk id="13" creationId="{EE7BC84E-C7D6-4649-9A17-4A3B50532FFE}"/>
          </ac:picMkLst>
        </pc:picChg>
        <pc:picChg chg="add mod">
          <ac:chgData name="Sian Harris" userId="c0df2758-d740-4b7f-88ff-8072a1e73049" providerId="ADAL" clId="{9BA7D2FE-0394-41D4-A68A-472D4175AF7F}" dt="2021-11-19T15:12:27.139" v="68"/>
          <ac:picMkLst>
            <pc:docMk/>
            <pc:sldMk cId="0" sldId="273"/>
            <ac:picMk id="14" creationId="{33C149E0-77CF-48F2-BB81-5D829D426BBA}"/>
          </ac:picMkLst>
        </pc:picChg>
        <pc:picChg chg="add mod">
          <ac:chgData name="Sian Harris" userId="c0df2758-d740-4b7f-88ff-8072a1e73049" providerId="ADAL" clId="{9BA7D2FE-0394-41D4-A68A-472D4175AF7F}" dt="2021-11-19T15:12:27.139" v="68"/>
          <ac:picMkLst>
            <pc:docMk/>
            <pc:sldMk cId="0" sldId="273"/>
            <ac:picMk id="15" creationId="{CDFF2E1A-DA87-43C0-9D0C-37AC0F62FAE0}"/>
          </ac:picMkLst>
        </pc:picChg>
        <pc:picChg chg="del">
          <ac:chgData name="Sian Harris" userId="c0df2758-d740-4b7f-88ff-8072a1e73049" providerId="ADAL" clId="{9BA7D2FE-0394-41D4-A68A-472D4175AF7F}" dt="2021-11-19T15:33:16.246" v="257" actId="478"/>
          <ac:picMkLst>
            <pc:docMk/>
            <pc:sldMk cId="0" sldId="273"/>
            <ac:picMk id="42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3:16.246" v="257" actId="478"/>
          <ac:picMkLst>
            <pc:docMk/>
            <pc:sldMk cId="0" sldId="273"/>
            <ac:picMk id="42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3:16.246" v="257" actId="478"/>
          <ac:picMkLst>
            <pc:docMk/>
            <pc:sldMk cId="0" sldId="273"/>
            <ac:picMk id="42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3:16.246" v="257" actId="478"/>
          <ac:picMkLst>
            <pc:docMk/>
            <pc:sldMk cId="0" sldId="273"/>
            <ac:picMk id="42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3:16.246" v="257" actId="478"/>
          <ac:picMkLst>
            <pc:docMk/>
            <pc:sldMk cId="0" sldId="273"/>
            <ac:picMk id="42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3:16.246" v="257" actId="478"/>
          <ac:picMkLst>
            <pc:docMk/>
            <pc:sldMk cId="0" sldId="273"/>
            <ac:picMk id="42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3:16.246" v="257" actId="478"/>
          <ac:picMkLst>
            <pc:docMk/>
            <pc:sldMk cId="0" sldId="273"/>
            <ac:picMk id="427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1:46.813" v="230"/>
          <ac:cxnSpMkLst>
            <pc:docMk/>
            <pc:sldMk cId="0" sldId="273"/>
            <ac:cxnSpMk id="16" creationId="{78198FEE-64EA-4A41-9DA4-CEBC0C0961CC}"/>
          </ac:cxnSpMkLst>
        </pc:cxnChg>
        <pc:cxnChg chg="del">
          <ac:chgData name="Sian Harris" userId="c0df2758-d740-4b7f-88ff-8072a1e73049" providerId="ADAL" clId="{9BA7D2FE-0394-41D4-A68A-472D4175AF7F}" dt="2021-11-19T15:33:16.246" v="257" actId="478"/>
          <ac:cxnSpMkLst>
            <pc:docMk/>
            <pc:sldMk cId="0" sldId="273"/>
            <ac:cxnSpMk id="420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9:45.895" v="856" actId="20577"/>
        <pc:sldMkLst>
          <pc:docMk/>
          <pc:sldMk cId="0" sldId="274"/>
        </pc:sldMkLst>
        <pc:spChg chg="add del mod">
          <ac:chgData name="Sian Harris" userId="c0df2758-d740-4b7f-88ff-8072a1e73049" providerId="ADAL" clId="{9BA7D2FE-0394-41D4-A68A-472D4175AF7F}" dt="2021-11-19T15:40:24.816" v="273" actId="478"/>
          <ac:spMkLst>
            <pc:docMk/>
            <pc:sldMk cId="0" sldId="274"/>
            <ac:spMk id="3" creationId="{689362EE-F26C-4A95-A27E-B7069F4C5E24}"/>
          </ac:spMkLst>
        </pc:spChg>
        <pc:spChg chg="add mod">
          <ac:chgData name="Sian Harris" userId="c0df2758-d740-4b7f-88ff-8072a1e73049" providerId="ADAL" clId="{9BA7D2FE-0394-41D4-A68A-472D4175AF7F}" dt="2021-11-23T09:59:45.895" v="856" actId="20577"/>
          <ac:spMkLst>
            <pc:docMk/>
            <pc:sldMk cId="0" sldId="274"/>
            <ac:spMk id="12" creationId="{EE44C780-F47B-4A6F-B297-B0298B3B2D05}"/>
          </ac:spMkLst>
        </pc:spChg>
        <pc:spChg chg="add del mod">
          <ac:chgData name="Sian Harris" userId="c0df2758-d740-4b7f-88ff-8072a1e73049" providerId="ADAL" clId="{9BA7D2FE-0394-41D4-A68A-472D4175AF7F}" dt="2021-11-19T15:40:30.493" v="274" actId="21"/>
          <ac:spMkLst>
            <pc:docMk/>
            <pc:sldMk cId="0" sldId="274"/>
            <ac:spMk id="17" creationId="{FDD67386-2687-469D-9B00-14FAEE24B6C7}"/>
          </ac:spMkLst>
        </pc:spChg>
        <pc:spChg chg="del">
          <ac:chgData name="Sian Harris" userId="c0df2758-d740-4b7f-88ff-8072a1e73049" providerId="ADAL" clId="{9BA7D2FE-0394-41D4-A68A-472D4175AF7F}" dt="2021-11-19T15:40:21.927" v="272" actId="478"/>
          <ac:spMkLst>
            <pc:docMk/>
            <pc:sldMk cId="0" sldId="274"/>
            <ac:spMk id="434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30.933" v="69"/>
          <ac:picMkLst>
            <pc:docMk/>
            <pc:sldMk cId="0" sldId="274"/>
            <ac:picMk id="13" creationId="{5F8F0E0B-62F1-4846-BDBA-880DD7611348}"/>
          </ac:picMkLst>
        </pc:picChg>
        <pc:picChg chg="add mod">
          <ac:chgData name="Sian Harris" userId="c0df2758-d740-4b7f-88ff-8072a1e73049" providerId="ADAL" clId="{9BA7D2FE-0394-41D4-A68A-472D4175AF7F}" dt="2021-11-19T15:12:30.933" v="69"/>
          <ac:picMkLst>
            <pc:docMk/>
            <pc:sldMk cId="0" sldId="274"/>
            <ac:picMk id="14" creationId="{7DFFA54E-1ED2-4E7C-9DF4-573A3AFA4BD9}"/>
          </ac:picMkLst>
        </pc:picChg>
        <pc:picChg chg="add mod">
          <ac:chgData name="Sian Harris" userId="c0df2758-d740-4b7f-88ff-8072a1e73049" providerId="ADAL" clId="{9BA7D2FE-0394-41D4-A68A-472D4175AF7F}" dt="2021-11-19T15:12:30.933" v="69"/>
          <ac:picMkLst>
            <pc:docMk/>
            <pc:sldMk cId="0" sldId="274"/>
            <ac:picMk id="15" creationId="{C1705FD4-D4DD-49FE-95BF-6C70C49F1C80}"/>
          </ac:picMkLst>
        </pc:picChg>
        <pc:cxnChg chg="add mod">
          <ac:chgData name="Sian Harris" userId="c0df2758-d740-4b7f-88ff-8072a1e73049" providerId="ADAL" clId="{9BA7D2FE-0394-41D4-A68A-472D4175AF7F}" dt="2021-11-19T15:31:48.792" v="231"/>
          <ac:cxnSpMkLst>
            <pc:docMk/>
            <pc:sldMk cId="0" sldId="274"/>
            <ac:cxnSpMk id="16" creationId="{8F9A0BBF-F9D7-4467-B870-753E731B5974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09:59:51.190" v="857" actId="20577"/>
        <pc:sldMkLst>
          <pc:docMk/>
          <pc:sldMk cId="0" sldId="275"/>
        </pc:sldMkLst>
        <pc:spChg chg="add del mod">
          <ac:chgData name="Sian Harris" userId="c0df2758-d740-4b7f-88ff-8072a1e73049" providerId="ADAL" clId="{9BA7D2FE-0394-41D4-A68A-472D4175AF7F}" dt="2021-11-19T15:36:32.368" v="264" actId="478"/>
          <ac:spMkLst>
            <pc:docMk/>
            <pc:sldMk cId="0" sldId="275"/>
            <ac:spMk id="3" creationId="{7473C484-3210-4A8B-9BBE-11B9DB762077}"/>
          </ac:spMkLst>
        </pc:spChg>
        <pc:spChg chg="add mod">
          <ac:chgData name="Sian Harris" userId="c0df2758-d740-4b7f-88ff-8072a1e73049" providerId="ADAL" clId="{9BA7D2FE-0394-41D4-A68A-472D4175AF7F}" dt="2021-11-23T09:59:51.190" v="857" actId="20577"/>
          <ac:spMkLst>
            <pc:docMk/>
            <pc:sldMk cId="0" sldId="275"/>
            <ac:spMk id="12" creationId="{DA63B15E-D543-4433-8C9E-5B55E2954682}"/>
          </ac:spMkLst>
        </pc:spChg>
        <pc:spChg chg="del">
          <ac:chgData name="Sian Harris" userId="c0df2758-d740-4b7f-88ff-8072a1e73049" providerId="ADAL" clId="{9BA7D2FE-0394-41D4-A68A-472D4175AF7F}" dt="2021-11-19T15:36:29.931" v="263" actId="478"/>
          <ac:spMkLst>
            <pc:docMk/>
            <pc:sldMk cId="0" sldId="275"/>
            <ac:spMk id="458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36.230" v="70"/>
          <ac:picMkLst>
            <pc:docMk/>
            <pc:sldMk cId="0" sldId="275"/>
            <ac:picMk id="13" creationId="{060D8ABF-B214-47B9-87C8-3B70F2C80C77}"/>
          </ac:picMkLst>
        </pc:picChg>
        <pc:picChg chg="add mod">
          <ac:chgData name="Sian Harris" userId="c0df2758-d740-4b7f-88ff-8072a1e73049" providerId="ADAL" clId="{9BA7D2FE-0394-41D4-A68A-472D4175AF7F}" dt="2021-11-19T15:12:36.230" v="70"/>
          <ac:picMkLst>
            <pc:docMk/>
            <pc:sldMk cId="0" sldId="275"/>
            <ac:picMk id="14" creationId="{715C6FFB-DD2E-4705-BB5E-55535BE481F1}"/>
          </ac:picMkLst>
        </pc:picChg>
        <pc:picChg chg="add mod">
          <ac:chgData name="Sian Harris" userId="c0df2758-d740-4b7f-88ff-8072a1e73049" providerId="ADAL" clId="{9BA7D2FE-0394-41D4-A68A-472D4175AF7F}" dt="2021-11-19T15:12:36.230" v="70"/>
          <ac:picMkLst>
            <pc:docMk/>
            <pc:sldMk cId="0" sldId="275"/>
            <ac:picMk id="15" creationId="{975A7D45-2101-496F-8D23-C8431D698094}"/>
          </ac:picMkLst>
        </pc:picChg>
        <pc:picChg chg="del">
          <ac:chgData name="Sian Harris" userId="c0df2758-d740-4b7f-88ff-8072a1e73049" providerId="ADAL" clId="{9BA7D2FE-0394-41D4-A68A-472D4175AF7F}" dt="2021-11-19T15:36:25.608" v="262" actId="478"/>
          <ac:picMkLst>
            <pc:docMk/>
            <pc:sldMk cId="0" sldId="275"/>
            <ac:picMk id="45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6:25.608" v="262" actId="478"/>
          <ac:picMkLst>
            <pc:docMk/>
            <pc:sldMk cId="0" sldId="275"/>
            <ac:picMk id="45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6:25.608" v="262" actId="478"/>
          <ac:picMkLst>
            <pc:docMk/>
            <pc:sldMk cId="0" sldId="275"/>
            <ac:picMk id="45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6:25.608" v="262" actId="478"/>
          <ac:picMkLst>
            <pc:docMk/>
            <pc:sldMk cId="0" sldId="275"/>
            <ac:picMk id="45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6:25.608" v="262" actId="478"/>
          <ac:picMkLst>
            <pc:docMk/>
            <pc:sldMk cId="0" sldId="275"/>
            <ac:picMk id="45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6:25.608" v="262" actId="478"/>
          <ac:picMkLst>
            <pc:docMk/>
            <pc:sldMk cId="0" sldId="275"/>
            <ac:picMk id="45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36:25.608" v="262" actId="478"/>
          <ac:picMkLst>
            <pc:docMk/>
            <pc:sldMk cId="0" sldId="275"/>
            <ac:picMk id="456" creationId="{00000000-0000-0000-0000-000000000000}"/>
          </ac:picMkLst>
        </pc:picChg>
        <pc:picChg chg="mod">
          <ac:chgData name="Sian Harris" userId="c0df2758-d740-4b7f-88ff-8072a1e73049" providerId="ADAL" clId="{9BA7D2FE-0394-41D4-A68A-472D4175AF7F}" dt="2021-11-19T15:36:42.024" v="265" actId="1076"/>
          <ac:picMkLst>
            <pc:docMk/>
            <pc:sldMk cId="0" sldId="275"/>
            <ac:picMk id="457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1:51.043" v="232"/>
          <ac:cxnSpMkLst>
            <pc:docMk/>
            <pc:sldMk cId="0" sldId="275"/>
            <ac:cxnSpMk id="16" creationId="{D5D50812-8D72-418E-8788-65CBBA9D4B65}"/>
          </ac:cxnSpMkLst>
        </pc:cxnChg>
        <pc:cxnChg chg="del">
          <ac:chgData name="Sian Harris" userId="c0df2758-d740-4b7f-88ff-8072a1e73049" providerId="ADAL" clId="{9BA7D2FE-0394-41D4-A68A-472D4175AF7F}" dt="2021-11-19T15:36:25.608" v="262" actId="478"/>
          <ac:cxnSpMkLst>
            <pc:docMk/>
            <pc:sldMk cId="0" sldId="275"/>
            <ac:cxnSpMk id="449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0:18.947" v="860" actId="20577"/>
        <pc:sldMkLst>
          <pc:docMk/>
          <pc:sldMk cId="0" sldId="276"/>
        </pc:sldMkLst>
        <pc:spChg chg="add del mod">
          <ac:chgData name="Sian Harris" userId="c0df2758-d740-4b7f-88ff-8072a1e73049" providerId="ADAL" clId="{9BA7D2FE-0394-41D4-A68A-472D4175AF7F}" dt="2021-11-19T15:41:16.950" v="288" actId="478"/>
          <ac:spMkLst>
            <pc:docMk/>
            <pc:sldMk cId="0" sldId="276"/>
            <ac:spMk id="3" creationId="{C5412AFC-1270-4D2E-8281-FF6A06ED8CFD}"/>
          </ac:spMkLst>
        </pc:spChg>
        <pc:spChg chg="add mod">
          <ac:chgData name="Sian Harris" userId="c0df2758-d740-4b7f-88ff-8072a1e73049" providerId="ADAL" clId="{9BA7D2FE-0394-41D4-A68A-472D4175AF7F}" dt="2021-11-23T10:00:18.947" v="860" actId="20577"/>
          <ac:spMkLst>
            <pc:docMk/>
            <pc:sldMk cId="0" sldId="276"/>
            <ac:spMk id="12" creationId="{AFB47C8C-A048-4ED6-AA79-C3F6237722C7}"/>
          </ac:spMkLst>
        </pc:spChg>
        <pc:spChg chg="add mod">
          <ac:chgData name="Sian Harris" userId="c0df2758-d740-4b7f-88ff-8072a1e73049" providerId="ADAL" clId="{9BA7D2FE-0394-41D4-A68A-472D4175AF7F}" dt="2021-11-19T15:41:51.907" v="293" actId="1076"/>
          <ac:spMkLst>
            <pc:docMk/>
            <pc:sldMk cId="0" sldId="276"/>
            <ac:spMk id="17" creationId="{CD569532-E9BD-4C0E-BD1F-EF0F02C38DF8}"/>
          </ac:spMkLst>
        </pc:spChg>
        <pc:spChg chg="del mod">
          <ac:chgData name="Sian Harris" userId="c0df2758-d740-4b7f-88ff-8072a1e73049" providerId="ADAL" clId="{9BA7D2FE-0394-41D4-A68A-472D4175AF7F}" dt="2021-11-19T15:41:14.210" v="287" actId="478"/>
          <ac:spMkLst>
            <pc:docMk/>
            <pc:sldMk cId="0" sldId="276"/>
            <ac:spMk id="464" creationId="{00000000-0000-0000-0000-000000000000}"/>
          </ac:spMkLst>
        </pc:spChg>
        <pc:graphicFrameChg chg="mod">
          <ac:chgData name="Sian Harris" userId="c0df2758-d740-4b7f-88ff-8072a1e73049" providerId="ADAL" clId="{9BA7D2FE-0394-41D4-A68A-472D4175AF7F}" dt="2021-11-19T15:41:46.365" v="292" actId="1076"/>
          <ac:graphicFrameMkLst>
            <pc:docMk/>
            <pc:sldMk cId="0" sldId="276"/>
            <ac:graphicFrameMk id="473" creationId="{00000000-0000-0000-0000-000000000000}"/>
          </ac:graphicFrameMkLst>
        </pc:graphicFrameChg>
        <pc:picChg chg="add mod">
          <ac:chgData name="Sian Harris" userId="c0df2758-d740-4b7f-88ff-8072a1e73049" providerId="ADAL" clId="{9BA7D2FE-0394-41D4-A68A-472D4175AF7F}" dt="2021-11-19T15:12:39.899" v="71"/>
          <ac:picMkLst>
            <pc:docMk/>
            <pc:sldMk cId="0" sldId="276"/>
            <ac:picMk id="13" creationId="{1A77EFD7-392E-40AF-BB27-688C015556A1}"/>
          </ac:picMkLst>
        </pc:picChg>
        <pc:picChg chg="add mod">
          <ac:chgData name="Sian Harris" userId="c0df2758-d740-4b7f-88ff-8072a1e73049" providerId="ADAL" clId="{9BA7D2FE-0394-41D4-A68A-472D4175AF7F}" dt="2021-11-19T15:12:39.899" v="71"/>
          <ac:picMkLst>
            <pc:docMk/>
            <pc:sldMk cId="0" sldId="276"/>
            <ac:picMk id="14" creationId="{A85A8094-FF1A-4925-A1BF-EA30B0F8F96D}"/>
          </ac:picMkLst>
        </pc:picChg>
        <pc:picChg chg="add mod">
          <ac:chgData name="Sian Harris" userId="c0df2758-d740-4b7f-88ff-8072a1e73049" providerId="ADAL" clId="{9BA7D2FE-0394-41D4-A68A-472D4175AF7F}" dt="2021-11-19T15:12:39.899" v="71"/>
          <ac:picMkLst>
            <pc:docMk/>
            <pc:sldMk cId="0" sldId="276"/>
            <ac:picMk id="15" creationId="{7DDE9E52-F93B-412D-BB30-6D4765273765}"/>
          </ac:picMkLst>
        </pc:picChg>
        <pc:picChg chg="del">
          <ac:chgData name="Sian Harris" userId="c0df2758-d740-4b7f-88ff-8072a1e73049" providerId="ADAL" clId="{9BA7D2FE-0394-41D4-A68A-472D4175AF7F}" dt="2021-11-19T15:41:00.285" v="277" actId="478"/>
          <ac:picMkLst>
            <pc:docMk/>
            <pc:sldMk cId="0" sldId="276"/>
            <ac:picMk id="46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1:00.285" v="277" actId="478"/>
          <ac:picMkLst>
            <pc:docMk/>
            <pc:sldMk cId="0" sldId="276"/>
            <ac:picMk id="46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1:00.285" v="277" actId="478"/>
          <ac:picMkLst>
            <pc:docMk/>
            <pc:sldMk cId="0" sldId="276"/>
            <ac:picMk id="46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1:00.285" v="277" actId="478"/>
          <ac:picMkLst>
            <pc:docMk/>
            <pc:sldMk cId="0" sldId="276"/>
            <ac:picMk id="46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1:00.285" v="277" actId="478"/>
          <ac:picMkLst>
            <pc:docMk/>
            <pc:sldMk cId="0" sldId="276"/>
            <ac:picMk id="47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1:00.285" v="277" actId="478"/>
          <ac:picMkLst>
            <pc:docMk/>
            <pc:sldMk cId="0" sldId="276"/>
            <ac:picMk id="47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1:00.285" v="277" actId="478"/>
          <ac:picMkLst>
            <pc:docMk/>
            <pc:sldMk cId="0" sldId="276"/>
            <ac:picMk id="472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1:53.213" v="233"/>
          <ac:cxnSpMkLst>
            <pc:docMk/>
            <pc:sldMk cId="0" sldId="276"/>
            <ac:cxnSpMk id="16" creationId="{258C3415-878F-491F-AFDB-9CCEF0B50605}"/>
          </ac:cxnSpMkLst>
        </pc:cxnChg>
        <pc:cxnChg chg="del">
          <ac:chgData name="Sian Harris" userId="c0df2758-d740-4b7f-88ff-8072a1e73049" providerId="ADAL" clId="{9BA7D2FE-0394-41D4-A68A-472D4175AF7F}" dt="2021-11-19T15:41:00.285" v="277" actId="478"/>
          <ac:cxnSpMkLst>
            <pc:docMk/>
            <pc:sldMk cId="0" sldId="276"/>
            <ac:cxnSpMk id="465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0:24.067" v="861" actId="20577"/>
        <pc:sldMkLst>
          <pc:docMk/>
          <pc:sldMk cId="0" sldId="277"/>
        </pc:sldMkLst>
        <pc:spChg chg="add mod">
          <ac:chgData name="Sian Harris" userId="c0df2758-d740-4b7f-88ff-8072a1e73049" providerId="ADAL" clId="{9BA7D2FE-0394-41D4-A68A-472D4175AF7F}" dt="2021-11-23T10:00:24.067" v="861" actId="20577"/>
          <ac:spMkLst>
            <pc:docMk/>
            <pc:sldMk cId="0" sldId="277"/>
            <ac:spMk id="13" creationId="{8A56BF42-F2A9-4083-998D-66D100D2A3B1}"/>
          </ac:spMkLst>
        </pc:spChg>
        <pc:spChg chg="add mod">
          <ac:chgData name="Sian Harris" userId="c0df2758-d740-4b7f-88ff-8072a1e73049" providerId="ADAL" clId="{9BA7D2FE-0394-41D4-A68A-472D4175AF7F}" dt="2021-11-19T15:43:17.780" v="296"/>
          <ac:spMkLst>
            <pc:docMk/>
            <pc:sldMk cId="0" sldId="277"/>
            <ac:spMk id="18" creationId="{2565B04C-3645-4065-923B-E52C720C93A9}"/>
          </ac:spMkLst>
        </pc:spChg>
        <pc:spChg chg="del mod">
          <ac:chgData name="Sian Harris" userId="c0df2758-d740-4b7f-88ff-8072a1e73049" providerId="ADAL" clId="{9BA7D2FE-0394-41D4-A68A-472D4175AF7F}" dt="2021-11-19T15:44:02.451" v="299" actId="478"/>
          <ac:spMkLst>
            <pc:docMk/>
            <pc:sldMk cId="0" sldId="277"/>
            <ac:spMk id="479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6:09:28.114" v="648" actId="948"/>
          <ac:spMkLst>
            <pc:docMk/>
            <pc:sldMk cId="0" sldId="277"/>
            <ac:spMk id="480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43.958" v="72"/>
          <ac:picMkLst>
            <pc:docMk/>
            <pc:sldMk cId="0" sldId="277"/>
            <ac:picMk id="14" creationId="{F60C5C07-3AFB-4031-B0AC-5EE5E479911E}"/>
          </ac:picMkLst>
        </pc:picChg>
        <pc:picChg chg="add mod">
          <ac:chgData name="Sian Harris" userId="c0df2758-d740-4b7f-88ff-8072a1e73049" providerId="ADAL" clId="{9BA7D2FE-0394-41D4-A68A-472D4175AF7F}" dt="2021-11-19T15:12:43.958" v="72"/>
          <ac:picMkLst>
            <pc:docMk/>
            <pc:sldMk cId="0" sldId="277"/>
            <ac:picMk id="15" creationId="{24D12C48-DA0F-4F08-93B4-DF4300B5C21E}"/>
          </ac:picMkLst>
        </pc:picChg>
        <pc:picChg chg="add mod">
          <ac:chgData name="Sian Harris" userId="c0df2758-d740-4b7f-88ff-8072a1e73049" providerId="ADAL" clId="{9BA7D2FE-0394-41D4-A68A-472D4175AF7F}" dt="2021-11-19T15:12:43.958" v="72"/>
          <ac:picMkLst>
            <pc:docMk/>
            <pc:sldMk cId="0" sldId="277"/>
            <ac:picMk id="16" creationId="{BE587C29-0259-4731-A5F6-B8B93F62F698}"/>
          </ac:picMkLst>
        </pc:picChg>
        <pc:picChg chg="del">
          <ac:chgData name="Sian Harris" userId="c0df2758-d740-4b7f-88ff-8072a1e73049" providerId="ADAL" clId="{9BA7D2FE-0394-41D4-A68A-472D4175AF7F}" dt="2021-11-19T15:44:29.893" v="301" actId="478"/>
          <ac:picMkLst>
            <pc:docMk/>
            <pc:sldMk cId="0" sldId="277"/>
            <ac:picMk id="48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4:29.893" v="301" actId="478"/>
          <ac:picMkLst>
            <pc:docMk/>
            <pc:sldMk cId="0" sldId="277"/>
            <ac:picMk id="48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4:29.893" v="301" actId="478"/>
          <ac:picMkLst>
            <pc:docMk/>
            <pc:sldMk cId="0" sldId="277"/>
            <ac:picMk id="48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4:29.893" v="301" actId="478"/>
          <ac:picMkLst>
            <pc:docMk/>
            <pc:sldMk cId="0" sldId="277"/>
            <ac:picMk id="48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4:29.893" v="301" actId="478"/>
          <ac:picMkLst>
            <pc:docMk/>
            <pc:sldMk cId="0" sldId="277"/>
            <ac:picMk id="48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4:29.893" v="301" actId="478"/>
          <ac:picMkLst>
            <pc:docMk/>
            <pc:sldMk cId="0" sldId="277"/>
            <ac:picMk id="48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4:29.893" v="301" actId="478"/>
          <ac:picMkLst>
            <pc:docMk/>
            <pc:sldMk cId="0" sldId="277"/>
            <ac:picMk id="488" creationId="{00000000-0000-0000-0000-000000000000}"/>
          </ac:picMkLst>
        </pc:picChg>
        <pc:cxnChg chg="add del mod">
          <ac:chgData name="Sian Harris" userId="c0df2758-d740-4b7f-88ff-8072a1e73049" providerId="ADAL" clId="{9BA7D2FE-0394-41D4-A68A-472D4175AF7F}" dt="2021-11-19T15:43:57.117" v="298" actId="478"/>
          <ac:cxnSpMkLst>
            <pc:docMk/>
            <pc:sldMk cId="0" sldId="277"/>
            <ac:cxnSpMk id="17" creationId="{90F31E1C-E8B3-4C92-B598-144F45E5A54B}"/>
          </ac:cxnSpMkLst>
        </pc:cxnChg>
        <pc:cxnChg chg="del">
          <ac:chgData name="Sian Harris" userId="c0df2758-d740-4b7f-88ff-8072a1e73049" providerId="ADAL" clId="{9BA7D2FE-0394-41D4-A68A-472D4175AF7F}" dt="2021-11-19T15:44:29.893" v="301" actId="478"/>
          <ac:cxnSpMkLst>
            <pc:docMk/>
            <pc:sldMk cId="0" sldId="277"/>
            <ac:cxnSpMk id="481" creationId="{00000000-0000-0000-0000-000000000000}"/>
          </ac:cxnSpMkLst>
        </pc:cxnChg>
      </pc:sldChg>
      <pc:sldChg chg="addSp delSp modSp mod modAnim">
        <pc:chgData name="Sian Harris" userId="c0df2758-d740-4b7f-88ff-8072a1e73049" providerId="ADAL" clId="{9BA7D2FE-0394-41D4-A68A-472D4175AF7F}" dt="2021-11-23T10:00:29.290" v="862" actId="20577"/>
        <pc:sldMkLst>
          <pc:docMk/>
          <pc:sldMk cId="0" sldId="278"/>
        </pc:sldMkLst>
        <pc:spChg chg="add del mod">
          <ac:chgData name="Sian Harris" userId="c0df2758-d740-4b7f-88ff-8072a1e73049" providerId="ADAL" clId="{9BA7D2FE-0394-41D4-A68A-472D4175AF7F}" dt="2021-11-19T15:46:42.328" v="318" actId="478"/>
          <ac:spMkLst>
            <pc:docMk/>
            <pc:sldMk cId="0" sldId="278"/>
            <ac:spMk id="3" creationId="{FDDCAB43-0564-4F8F-8983-1FCB3AD00636}"/>
          </ac:spMkLst>
        </pc:spChg>
        <pc:spChg chg="add mod">
          <ac:chgData name="Sian Harris" userId="c0df2758-d740-4b7f-88ff-8072a1e73049" providerId="ADAL" clId="{9BA7D2FE-0394-41D4-A68A-472D4175AF7F}" dt="2021-11-23T10:00:29.290" v="862" actId="20577"/>
          <ac:spMkLst>
            <pc:docMk/>
            <pc:sldMk cId="0" sldId="278"/>
            <ac:spMk id="15" creationId="{359857DE-BA85-4F85-ABAD-EE4915CB42D9}"/>
          </ac:spMkLst>
        </pc:spChg>
        <pc:spChg chg="add mod">
          <ac:chgData name="Sian Harris" userId="c0df2758-d740-4b7f-88ff-8072a1e73049" providerId="ADAL" clId="{9BA7D2FE-0394-41D4-A68A-472D4175AF7F}" dt="2021-11-19T15:44:46.414" v="302"/>
          <ac:spMkLst>
            <pc:docMk/>
            <pc:sldMk cId="0" sldId="278"/>
            <ac:spMk id="20" creationId="{4DBD570B-DA7B-4349-974C-15166CF395DC}"/>
          </ac:spMkLst>
        </pc:spChg>
        <pc:spChg chg="del">
          <ac:chgData name="Sian Harris" userId="c0df2758-d740-4b7f-88ff-8072a1e73049" providerId="ADAL" clId="{9BA7D2FE-0394-41D4-A68A-472D4175AF7F}" dt="2021-11-19T15:46:35.574" v="317" actId="478"/>
          <ac:spMkLst>
            <pc:docMk/>
            <pc:sldMk cId="0" sldId="278"/>
            <ac:spMk id="495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46:03.360" v="311" actId="255"/>
          <ac:spMkLst>
            <pc:docMk/>
            <pc:sldMk cId="0" sldId="278"/>
            <ac:spMk id="505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46:17.558" v="316" actId="27636"/>
          <ac:spMkLst>
            <pc:docMk/>
            <pc:sldMk cId="0" sldId="278"/>
            <ac:spMk id="506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2:47.163" v="73"/>
          <ac:picMkLst>
            <pc:docMk/>
            <pc:sldMk cId="0" sldId="278"/>
            <ac:picMk id="16" creationId="{610E482F-A82E-4B30-BBD1-18B736465CD2}"/>
          </ac:picMkLst>
        </pc:picChg>
        <pc:picChg chg="add mod">
          <ac:chgData name="Sian Harris" userId="c0df2758-d740-4b7f-88ff-8072a1e73049" providerId="ADAL" clId="{9BA7D2FE-0394-41D4-A68A-472D4175AF7F}" dt="2021-11-19T15:12:47.163" v="73"/>
          <ac:picMkLst>
            <pc:docMk/>
            <pc:sldMk cId="0" sldId="278"/>
            <ac:picMk id="17" creationId="{D6553138-F82C-4171-9CB2-F178D241EA09}"/>
          </ac:picMkLst>
        </pc:picChg>
        <pc:picChg chg="add mod">
          <ac:chgData name="Sian Harris" userId="c0df2758-d740-4b7f-88ff-8072a1e73049" providerId="ADAL" clId="{9BA7D2FE-0394-41D4-A68A-472D4175AF7F}" dt="2021-11-19T15:12:47.163" v="73"/>
          <ac:picMkLst>
            <pc:docMk/>
            <pc:sldMk cId="0" sldId="278"/>
            <ac:picMk id="18" creationId="{8BE0FAEE-915F-4838-A720-C1A1A871578C}"/>
          </ac:picMkLst>
        </pc:picChg>
        <pc:picChg chg="del">
          <ac:chgData name="Sian Harris" userId="c0df2758-d740-4b7f-88ff-8072a1e73049" providerId="ADAL" clId="{9BA7D2FE-0394-41D4-A68A-472D4175AF7F}" dt="2021-11-19T15:44:57.369" v="303" actId="478"/>
          <ac:picMkLst>
            <pc:docMk/>
            <pc:sldMk cId="0" sldId="278"/>
            <ac:picMk id="49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4:57.369" v="303" actId="478"/>
          <ac:picMkLst>
            <pc:docMk/>
            <pc:sldMk cId="0" sldId="278"/>
            <ac:picMk id="49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4:57.369" v="303" actId="478"/>
          <ac:picMkLst>
            <pc:docMk/>
            <pc:sldMk cId="0" sldId="278"/>
            <ac:picMk id="50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4:57.369" v="303" actId="478"/>
          <ac:picMkLst>
            <pc:docMk/>
            <pc:sldMk cId="0" sldId="278"/>
            <ac:picMk id="50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4:57.369" v="303" actId="478"/>
          <ac:picMkLst>
            <pc:docMk/>
            <pc:sldMk cId="0" sldId="278"/>
            <ac:picMk id="50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4:57.369" v="303" actId="478"/>
          <ac:picMkLst>
            <pc:docMk/>
            <pc:sldMk cId="0" sldId="278"/>
            <ac:picMk id="50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4:57.369" v="303" actId="478"/>
          <ac:picMkLst>
            <pc:docMk/>
            <pc:sldMk cId="0" sldId="278"/>
            <ac:picMk id="504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1:57.882" v="235"/>
          <ac:cxnSpMkLst>
            <pc:docMk/>
            <pc:sldMk cId="0" sldId="278"/>
            <ac:cxnSpMk id="19" creationId="{02F99576-42E8-4ACB-8304-7D189AC1BA0D}"/>
          </ac:cxnSpMkLst>
        </pc:cxnChg>
        <pc:cxnChg chg="del">
          <ac:chgData name="Sian Harris" userId="c0df2758-d740-4b7f-88ff-8072a1e73049" providerId="ADAL" clId="{9BA7D2FE-0394-41D4-A68A-472D4175AF7F}" dt="2021-11-19T15:44:57.369" v="303" actId="478"/>
          <ac:cxnSpMkLst>
            <pc:docMk/>
            <pc:sldMk cId="0" sldId="278"/>
            <ac:cxnSpMk id="497" creationId="{00000000-0000-0000-0000-000000000000}"/>
          </ac:cxnSpMkLst>
        </pc:cxnChg>
        <pc:cxnChg chg="mod">
          <ac:chgData name="Sian Harris" userId="c0df2758-d740-4b7f-88ff-8072a1e73049" providerId="ADAL" clId="{9BA7D2FE-0394-41D4-A68A-472D4175AF7F}" dt="2021-11-19T15:45:33.286" v="306" actId="1076"/>
          <ac:cxnSpMkLst>
            <pc:docMk/>
            <pc:sldMk cId="0" sldId="278"/>
            <ac:cxnSpMk id="507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0:34.869" v="863" actId="20577"/>
        <pc:sldMkLst>
          <pc:docMk/>
          <pc:sldMk cId="0" sldId="279"/>
        </pc:sldMkLst>
        <pc:spChg chg="add del mod">
          <ac:chgData name="Sian Harris" userId="c0df2758-d740-4b7f-88ff-8072a1e73049" providerId="ADAL" clId="{9BA7D2FE-0394-41D4-A68A-472D4175AF7F}" dt="2021-11-19T15:47:17.784" v="324" actId="478"/>
          <ac:spMkLst>
            <pc:docMk/>
            <pc:sldMk cId="0" sldId="279"/>
            <ac:spMk id="3" creationId="{8397154B-E63B-43F5-BBEF-F703EE5F7C4B}"/>
          </ac:spMkLst>
        </pc:spChg>
        <pc:spChg chg="add mod">
          <ac:chgData name="Sian Harris" userId="c0df2758-d740-4b7f-88ff-8072a1e73049" providerId="ADAL" clId="{9BA7D2FE-0394-41D4-A68A-472D4175AF7F}" dt="2021-11-23T10:00:34.869" v="863" actId="20577"/>
          <ac:spMkLst>
            <pc:docMk/>
            <pc:sldMk cId="0" sldId="279"/>
            <ac:spMk id="13" creationId="{43D5AC40-250D-431E-BD2A-2D8A93F27676}"/>
          </ac:spMkLst>
        </pc:spChg>
        <pc:spChg chg="add mod">
          <ac:chgData name="Sian Harris" userId="c0df2758-d740-4b7f-88ff-8072a1e73049" providerId="ADAL" clId="{9BA7D2FE-0394-41D4-A68A-472D4175AF7F}" dt="2021-11-19T15:47:09.559" v="321"/>
          <ac:spMkLst>
            <pc:docMk/>
            <pc:sldMk cId="0" sldId="279"/>
            <ac:spMk id="18" creationId="{BEB0C5D1-23E0-4B15-AEC6-ABBBCD9165AE}"/>
          </ac:spMkLst>
        </pc:spChg>
        <pc:spChg chg="del mod">
          <ac:chgData name="Sian Harris" userId="c0df2758-d740-4b7f-88ff-8072a1e73049" providerId="ADAL" clId="{9BA7D2FE-0394-41D4-A68A-472D4175AF7F}" dt="2021-11-19T15:47:15.971" v="323" actId="478"/>
          <ac:spMkLst>
            <pc:docMk/>
            <pc:sldMk cId="0" sldId="279"/>
            <ac:spMk id="513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08.914" v="74"/>
          <ac:picMkLst>
            <pc:docMk/>
            <pc:sldMk cId="0" sldId="279"/>
            <ac:picMk id="14" creationId="{FAC3F466-C5F4-425D-83EB-684633FE624C}"/>
          </ac:picMkLst>
        </pc:picChg>
        <pc:picChg chg="add mod">
          <ac:chgData name="Sian Harris" userId="c0df2758-d740-4b7f-88ff-8072a1e73049" providerId="ADAL" clId="{9BA7D2FE-0394-41D4-A68A-472D4175AF7F}" dt="2021-11-19T15:13:08.914" v="74"/>
          <ac:picMkLst>
            <pc:docMk/>
            <pc:sldMk cId="0" sldId="279"/>
            <ac:picMk id="15" creationId="{CA9EFC76-208D-4786-A7C5-0A69921B2207}"/>
          </ac:picMkLst>
        </pc:picChg>
        <pc:picChg chg="add mod">
          <ac:chgData name="Sian Harris" userId="c0df2758-d740-4b7f-88ff-8072a1e73049" providerId="ADAL" clId="{9BA7D2FE-0394-41D4-A68A-472D4175AF7F}" dt="2021-11-19T15:13:08.914" v="74"/>
          <ac:picMkLst>
            <pc:docMk/>
            <pc:sldMk cId="0" sldId="279"/>
            <ac:picMk id="16" creationId="{64748F84-C392-4FB4-B9DD-70A841E4C3D9}"/>
          </ac:picMkLst>
        </pc:picChg>
        <pc:picChg chg="del">
          <ac:chgData name="Sian Harris" userId="c0df2758-d740-4b7f-88ff-8072a1e73049" providerId="ADAL" clId="{9BA7D2FE-0394-41D4-A68A-472D4175AF7F}" dt="2021-11-19T15:47:01.199" v="319" actId="478"/>
          <ac:picMkLst>
            <pc:docMk/>
            <pc:sldMk cId="0" sldId="279"/>
            <ac:picMk id="51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7:01.199" v="319" actId="478"/>
          <ac:picMkLst>
            <pc:docMk/>
            <pc:sldMk cId="0" sldId="279"/>
            <ac:picMk id="51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7:01.199" v="319" actId="478"/>
          <ac:picMkLst>
            <pc:docMk/>
            <pc:sldMk cId="0" sldId="279"/>
            <ac:picMk id="51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7:01.199" v="319" actId="478"/>
          <ac:picMkLst>
            <pc:docMk/>
            <pc:sldMk cId="0" sldId="279"/>
            <ac:picMk id="51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7:01.199" v="319" actId="478"/>
          <ac:picMkLst>
            <pc:docMk/>
            <pc:sldMk cId="0" sldId="279"/>
            <ac:picMk id="52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7:01.199" v="319" actId="478"/>
          <ac:picMkLst>
            <pc:docMk/>
            <pc:sldMk cId="0" sldId="279"/>
            <ac:picMk id="52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7:01.199" v="319" actId="478"/>
          <ac:picMkLst>
            <pc:docMk/>
            <pc:sldMk cId="0" sldId="279"/>
            <ac:picMk id="522" creationId="{00000000-0000-0000-0000-000000000000}"/>
          </ac:picMkLst>
        </pc:picChg>
        <pc:picChg chg="mod">
          <ac:chgData name="Sian Harris" userId="c0df2758-d740-4b7f-88ff-8072a1e73049" providerId="ADAL" clId="{9BA7D2FE-0394-41D4-A68A-472D4175AF7F}" dt="2021-11-19T15:47:07.911" v="320" actId="1076"/>
          <ac:picMkLst>
            <pc:docMk/>
            <pc:sldMk cId="0" sldId="279"/>
            <ac:picMk id="523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1:59.548" v="236"/>
          <ac:cxnSpMkLst>
            <pc:docMk/>
            <pc:sldMk cId="0" sldId="279"/>
            <ac:cxnSpMk id="17" creationId="{138D7D8C-27F8-42DC-820A-977E5FD9AAC7}"/>
          </ac:cxnSpMkLst>
        </pc:cxnChg>
        <pc:cxnChg chg="del">
          <ac:chgData name="Sian Harris" userId="c0df2758-d740-4b7f-88ff-8072a1e73049" providerId="ADAL" clId="{9BA7D2FE-0394-41D4-A68A-472D4175AF7F}" dt="2021-11-19T15:47:01.199" v="319" actId="478"/>
          <ac:cxnSpMkLst>
            <pc:docMk/>
            <pc:sldMk cId="0" sldId="279"/>
            <ac:cxnSpMk id="515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0:39.688" v="864" actId="20577"/>
        <pc:sldMkLst>
          <pc:docMk/>
          <pc:sldMk cId="0" sldId="280"/>
        </pc:sldMkLst>
        <pc:spChg chg="add del mod">
          <ac:chgData name="Sian Harris" userId="c0df2758-d740-4b7f-88ff-8072a1e73049" providerId="ADAL" clId="{9BA7D2FE-0394-41D4-A68A-472D4175AF7F}" dt="2021-11-19T15:47:42.296" v="334" actId="478"/>
          <ac:spMkLst>
            <pc:docMk/>
            <pc:sldMk cId="0" sldId="280"/>
            <ac:spMk id="3" creationId="{2C1702A5-7CF1-4322-9192-398DF9CD3D98}"/>
          </ac:spMkLst>
        </pc:spChg>
        <pc:spChg chg="add mod">
          <ac:chgData name="Sian Harris" userId="c0df2758-d740-4b7f-88ff-8072a1e73049" providerId="ADAL" clId="{9BA7D2FE-0394-41D4-A68A-472D4175AF7F}" dt="2021-11-23T10:00:39.688" v="864" actId="20577"/>
          <ac:spMkLst>
            <pc:docMk/>
            <pc:sldMk cId="0" sldId="280"/>
            <ac:spMk id="13" creationId="{437C7FC6-F9C5-4679-98ED-5AC299687ADA}"/>
          </ac:spMkLst>
        </pc:spChg>
        <pc:spChg chg="add mod">
          <ac:chgData name="Sian Harris" userId="c0df2758-d740-4b7f-88ff-8072a1e73049" providerId="ADAL" clId="{9BA7D2FE-0394-41D4-A68A-472D4175AF7F}" dt="2021-11-19T15:47:56.074" v="337" actId="1076"/>
          <ac:spMkLst>
            <pc:docMk/>
            <pc:sldMk cId="0" sldId="280"/>
            <ac:spMk id="18" creationId="{9922E485-3EA1-4732-A716-EF238FC7DEDF}"/>
          </ac:spMkLst>
        </pc:spChg>
        <pc:spChg chg="del">
          <ac:chgData name="Sian Harris" userId="c0df2758-d740-4b7f-88ff-8072a1e73049" providerId="ADAL" clId="{9BA7D2FE-0394-41D4-A68A-472D4175AF7F}" dt="2021-11-19T15:47:41.079" v="333" actId="478"/>
          <ac:spMkLst>
            <pc:docMk/>
            <pc:sldMk cId="0" sldId="280"/>
            <ac:spMk id="530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48:31.130" v="342" actId="20577"/>
          <ac:spMkLst>
            <pc:docMk/>
            <pc:sldMk cId="0" sldId="280"/>
            <ac:spMk id="531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11.698" v="75"/>
          <ac:picMkLst>
            <pc:docMk/>
            <pc:sldMk cId="0" sldId="280"/>
            <ac:picMk id="14" creationId="{639D7531-B630-487E-A2B0-C2C4AA60AB99}"/>
          </ac:picMkLst>
        </pc:picChg>
        <pc:picChg chg="add mod">
          <ac:chgData name="Sian Harris" userId="c0df2758-d740-4b7f-88ff-8072a1e73049" providerId="ADAL" clId="{9BA7D2FE-0394-41D4-A68A-472D4175AF7F}" dt="2021-11-19T15:13:11.698" v="75"/>
          <ac:picMkLst>
            <pc:docMk/>
            <pc:sldMk cId="0" sldId="280"/>
            <ac:picMk id="15" creationId="{3EC91302-6204-400B-9EE9-6CDFE431AE13}"/>
          </ac:picMkLst>
        </pc:picChg>
        <pc:picChg chg="add mod">
          <ac:chgData name="Sian Harris" userId="c0df2758-d740-4b7f-88ff-8072a1e73049" providerId="ADAL" clId="{9BA7D2FE-0394-41D4-A68A-472D4175AF7F}" dt="2021-11-19T15:13:11.698" v="75"/>
          <ac:picMkLst>
            <pc:docMk/>
            <pc:sldMk cId="0" sldId="280"/>
            <ac:picMk id="16" creationId="{97587DC9-B744-4C16-850F-ECF85916685E}"/>
          </ac:picMkLst>
        </pc:picChg>
        <pc:picChg chg="mod">
          <ac:chgData name="Sian Harris" userId="c0df2758-d740-4b7f-88ff-8072a1e73049" providerId="ADAL" clId="{9BA7D2FE-0394-41D4-A68A-472D4175AF7F}" dt="2021-11-19T15:48:23.904" v="341" actId="1076"/>
          <ac:picMkLst>
            <pc:docMk/>
            <pc:sldMk cId="0" sldId="280"/>
            <ac:picMk id="529" creationId="{00000000-0000-0000-0000-000000000000}"/>
          </ac:picMkLst>
        </pc:picChg>
        <pc:picChg chg="add del">
          <ac:chgData name="Sian Harris" userId="c0df2758-d740-4b7f-88ff-8072a1e73049" providerId="ADAL" clId="{9BA7D2FE-0394-41D4-A68A-472D4175AF7F}" dt="2021-11-19T15:48:02.794" v="339" actId="478"/>
          <ac:picMkLst>
            <pc:docMk/>
            <pc:sldMk cId="0" sldId="280"/>
            <ac:picMk id="533" creationId="{00000000-0000-0000-0000-000000000000}"/>
          </ac:picMkLst>
        </pc:picChg>
        <pc:picChg chg="add del">
          <ac:chgData name="Sian Harris" userId="c0df2758-d740-4b7f-88ff-8072a1e73049" providerId="ADAL" clId="{9BA7D2FE-0394-41D4-A68A-472D4175AF7F}" dt="2021-11-19T15:48:02.794" v="339" actId="478"/>
          <ac:picMkLst>
            <pc:docMk/>
            <pc:sldMk cId="0" sldId="280"/>
            <ac:picMk id="534" creationId="{00000000-0000-0000-0000-000000000000}"/>
          </ac:picMkLst>
        </pc:picChg>
        <pc:picChg chg="add del">
          <ac:chgData name="Sian Harris" userId="c0df2758-d740-4b7f-88ff-8072a1e73049" providerId="ADAL" clId="{9BA7D2FE-0394-41D4-A68A-472D4175AF7F}" dt="2021-11-19T15:48:02.794" v="339" actId="478"/>
          <ac:picMkLst>
            <pc:docMk/>
            <pc:sldMk cId="0" sldId="280"/>
            <ac:picMk id="535" creationId="{00000000-0000-0000-0000-000000000000}"/>
          </ac:picMkLst>
        </pc:picChg>
        <pc:picChg chg="add del">
          <ac:chgData name="Sian Harris" userId="c0df2758-d740-4b7f-88ff-8072a1e73049" providerId="ADAL" clId="{9BA7D2FE-0394-41D4-A68A-472D4175AF7F}" dt="2021-11-19T15:48:02.794" v="339" actId="478"/>
          <ac:picMkLst>
            <pc:docMk/>
            <pc:sldMk cId="0" sldId="280"/>
            <ac:picMk id="536" creationId="{00000000-0000-0000-0000-000000000000}"/>
          </ac:picMkLst>
        </pc:picChg>
        <pc:picChg chg="add del">
          <ac:chgData name="Sian Harris" userId="c0df2758-d740-4b7f-88ff-8072a1e73049" providerId="ADAL" clId="{9BA7D2FE-0394-41D4-A68A-472D4175AF7F}" dt="2021-11-19T15:48:02.794" v="339" actId="478"/>
          <ac:picMkLst>
            <pc:docMk/>
            <pc:sldMk cId="0" sldId="280"/>
            <ac:picMk id="537" creationId="{00000000-0000-0000-0000-000000000000}"/>
          </ac:picMkLst>
        </pc:picChg>
        <pc:picChg chg="add del">
          <ac:chgData name="Sian Harris" userId="c0df2758-d740-4b7f-88ff-8072a1e73049" providerId="ADAL" clId="{9BA7D2FE-0394-41D4-A68A-472D4175AF7F}" dt="2021-11-19T15:48:02.794" v="339" actId="478"/>
          <ac:picMkLst>
            <pc:docMk/>
            <pc:sldMk cId="0" sldId="280"/>
            <ac:picMk id="538" creationId="{00000000-0000-0000-0000-000000000000}"/>
          </ac:picMkLst>
        </pc:picChg>
        <pc:picChg chg="add del">
          <ac:chgData name="Sian Harris" userId="c0df2758-d740-4b7f-88ff-8072a1e73049" providerId="ADAL" clId="{9BA7D2FE-0394-41D4-A68A-472D4175AF7F}" dt="2021-11-19T15:48:02.794" v="339" actId="478"/>
          <ac:picMkLst>
            <pc:docMk/>
            <pc:sldMk cId="0" sldId="280"/>
            <ac:picMk id="539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02.379" v="237"/>
          <ac:cxnSpMkLst>
            <pc:docMk/>
            <pc:sldMk cId="0" sldId="280"/>
            <ac:cxnSpMk id="17" creationId="{D823D1C7-DA72-4081-9285-EB35F67025EA}"/>
          </ac:cxnSpMkLst>
        </pc:cxnChg>
        <pc:cxnChg chg="add del">
          <ac:chgData name="Sian Harris" userId="c0df2758-d740-4b7f-88ff-8072a1e73049" providerId="ADAL" clId="{9BA7D2FE-0394-41D4-A68A-472D4175AF7F}" dt="2021-11-19T15:48:02.794" v="339" actId="478"/>
          <ac:cxnSpMkLst>
            <pc:docMk/>
            <pc:sldMk cId="0" sldId="280"/>
            <ac:cxnSpMk id="532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0:44.112" v="865" actId="20577"/>
        <pc:sldMkLst>
          <pc:docMk/>
          <pc:sldMk cId="0" sldId="281"/>
        </pc:sldMkLst>
        <pc:spChg chg="add del mod">
          <ac:chgData name="Sian Harris" userId="c0df2758-d740-4b7f-88ff-8072a1e73049" providerId="ADAL" clId="{9BA7D2FE-0394-41D4-A68A-472D4175AF7F}" dt="2021-11-19T15:49:30.225" v="348" actId="478"/>
          <ac:spMkLst>
            <pc:docMk/>
            <pc:sldMk cId="0" sldId="281"/>
            <ac:spMk id="3" creationId="{A67D3E13-6E49-42D0-8E27-479A02411AB2}"/>
          </ac:spMkLst>
        </pc:spChg>
        <pc:spChg chg="add mod">
          <ac:chgData name="Sian Harris" userId="c0df2758-d740-4b7f-88ff-8072a1e73049" providerId="ADAL" clId="{9BA7D2FE-0394-41D4-A68A-472D4175AF7F}" dt="2021-11-23T10:00:44.112" v="865" actId="20577"/>
          <ac:spMkLst>
            <pc:docMk/>
            <pc:sldMk cId="0" sldId="281"/>
            <ac:spMk id="14" creationId="{ADE1494D-214F-4B21-BB62-14C6070B133A}"/>
          </ac:spMkLst>
        </pc:spChg>
        <pc:spChg chg="add mod">
          <ac:chgData name="Sian Harris" userId="c0df2758-d740-4b7f-88ff-8072a1e73049" providerId="ADAL" clId="{9BA7D2FE-0394-41D4-A68A-472D4175AF7F}" dt="2021-11-19T15:49:34.997" v="349"/>
          <ac:spMkLst>
            <pc:docMk/>
            <pc:sldMk cId="0" sldId="281"/>
            <ac:spMk id="19" creationId="{D9DE5823-2C54-4050-9BD3-34A9EFEBE572}"/>
          </ac:spMkLst>
        </pc:spChg>
        <pc:spChg chg="del">
          <ac:chgData name="Sian Harris" userId="c0df2758-d740-4b7f-88ff-8072a1e73049" providerId="ADAL" clId="{9BA7D2FE-0394-41D4-A68A-472D4175AF7F}" dt="2021-11-19T15:49:26.007" v="347" actId="478"/>
          <ac:spMkLst>
            <pc:docMk/>
            <pc:sldMk cId="0" sldId="281"/>
            <ac:spMk id="545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50:24.568" v="351" actId="1076"/>
          <ac:spMkLst>
            <pc:docMk/>
            <pc:sldMk cId="0" sldId="281"/>
            <ac:spMk id="556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15.752" v="76"/>
          <ac:picMkLst>
            <pc:docMk/>
            <pc:sldMk cId="0" sldId="281"/>
            <ac:picMk id="15" creationId="{E40EAFB3-551B-43DB-91D0-4BCF213D40E3}"/>
          </ac:picMkLst>
        </pc:picChg>
        <pc:picChg chg="add mod">
          <ac:chgData name="Sian Harris" userId="c0df2758-d740-4b7f-88ff-8072a1e73049" providerId="ADAL" clId="{9BA7D2FE-0394-41D4-A68A-472D4175AF7F}" dt="2021-11-19T15:13:15.752" v="76"/>
          <ac:picMkLst>
            <pc:docMk/>
            <pc:sldMk cId="0" sldId="281"/>
            <ac:picMk id="16" creationId="{88541FDF-2C0D-4F12-B5AA-0FD06DD8F67E}"/>
          </ac:picMkLst>
        </pc:picChg>
        <pc:picChg chg="add mod">
          <ac:chgData name="Sian Harris" userId="c0df2758-d740-4b7f-88ff-8072a1e73049" providerId="ADAL" clId="{9BA7D2FE-0394-41D4-A68A-472D4175AF7F}" dt="2021-11-19T15:13:15.752" v="76"/>
          <ac:picMkLst>
            <pc:docMk/>
            <pc:sldMk cId="0" sldId="281"/>
            <ac:picMk id="17" creationId="{14FBC46C-B7AE-4C76-9888-11AEBAC7D47D}"/>
          </ac:picMkLst>
        </pc:picChg>
        <pc:picChg chg="del">
          <ac:chgData name="Sian Harris" userId="c0df2758-d740-4b7f-88ff-8072a1e73049" providerId="ADAL" clId="{9BA7D2FE-0394-41D4-A68A-472D4175AF7F}" dt="2021-11-19T15:48:59.401" v="343" actId="478"/>
          <ac:picMkLst>
            <pc:docMk/>
            <pc:sldMk cId="0" sldId="281"/>
            <ac:picMk id="54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8:59.401" v="343" actId="478"/>
          <ac:picMkLst>
            <pc:docMk/>
            <pc:sldMk cId="0" sldId="281"/>
            <ac:picMk id="54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8:59.401" v="343" actId="478"/>
          <ac:picMkLst>
            <pc:docMk/>
            <pc:sldMk cId="0" sldId="281"/>
            <ac:picMk id="55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8:59.401" v="343" actId="478"/>
          <ac:picMkLst>
            <pc:docMk/>
            <pc:sldMk cId="0" sldId="281"/>
            <ac:picMk id="55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8:59.401" v="343" actId="478"/>
          <ac:picMkLst>
            <pc:docMk/>
            <pc:sldMk cId="0" sldId="281"/>
            <ac:picMk id="55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8:59.401" v="343" actId="478"/>
          <ac:picMkLst>
            <pc:docMk/>
            <pc:sldMk cId="0" sldId="281"/>
            <ac:picMk id="55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48:59.401" v="343" actId="478"/>
          <ac:picMkLst>
            <pc:docMk/>
            <pc:sldMk cId="0" sldId="281"/>
            <ac:picMk id="554" creationId="{00000000-0000-0000-0000-000000000000}"/>
          </ac:picMkLst>
        </pc:picChg>
        <pc:picChg chg="mod">
          <ac:chgData name="Sian Harris" userId="c0df2758-d740-4b7f-88ff-8072a1e73049" providerId="ADAL" clId="{9BA7D2FE-0394-41D4-A68A-472D4175AF7F}" dt="2021-11-19T15:49:42.088" v="350" actId="1076"/>
          <ac:picMkLst>
            <pc:docMk/>
            <pc:sldMk cId="0" sldId="281"/>
            <ac:picMk id="555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04.876" v="238"/>
          <ac:cxnSpMkLst>
            <pc:docMk/>
            <pc:sldMk cId="0" sldId="281"/>
            <ac:cxnSpMk id="18" creationId="{6FCE2A4A-0DE2-4B7F-AC19-BF1284750BE6}"/>
          </ac:cxnSpMkLst>
        </pc:cxnChg>
        <pc:cxnChg chg="del">
          <ac:chgData name="Sian Harris" userId="c0df2758-d740-4b7f-88ff-8072a1e73049" providerId="ADAL" clId="{9BA7D2FE-0394-41D4-A68A-472D4175AF7F}" dt="2021-11-19T15:48:59.401" v="343" actId="478"/>
          <ac:cxnSpMkLst>
            <pc:docMk/>
            <pc:sldMk cId="0" sldId="281"/>
            <ac:cxnSpMk id="547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0:48.059" v="866" actId="20577"/>
        <pc:sldMkLst>
          <pc:docMk/>
          <pc:sldMk cId="0" sldId="282"/>
        </pc:sldMkLst>
        <pc:spChg chg="add del mod">
          <ac:chgData name="Sian Harris" userId="c0df2758-d740-4b7f-88ff-8072a1e73049" providerId="ADAL" clId="{9BA7D2FE-0394-41D4-A68A-472D4175AF7F}" dt="2021-11-19T15:51:39.746" v="385" actId="478"/>
          <ac:spMkLst>
            <pc:docMk/>
            <pc:sldMk cId="0" sldId="282"/>
            <ac:spMk id="4" creationId="{9610CAAA-51BC-4DB2-9BD0-31C059C4B591}"/>
          </ac:spMkLst>
        </pc:spChg>
        <pc:spChg chg="add mod">
          <ac:chgData name="Sian Harris" userId="c0df2758-d740-4b7f-88ff-8072a1e73049" providerId="ADAL" clId="{9BA7D2FE-0394-41D4-A68A-472D4175AF7F}" dt="2021-11-23T10:00:48.059" v="866" actId="20577"/>
          <ac:spMkLst>
            <pc:docMk/>
            <pc:sldMk cId="0" sldId="282"/>
            <ac:spMk id="12" creationId="{F96D7B82-AC89-443E-B67B-71D5B9E46CF4}"/>
          </ac:spMkLst>
        </pc:spChg>
        <pc:spChg chg="add del">
          <ac:chgData name="Sian Harris" userId="c0df2758-d740-4b7f-88ff-8072a1e73049" providerId="ADAL" clId="{9BA7D2FE-0394-41D4-A68A-472D4175AF7F}" dt="2021-11-19T15:50:48.561" v="355" actId="22"/>
          <ac:spMkLst>
            <pc:docMk/>
            <pc:sldMk cId="0" sldId="282"/>
            <ac:spMk id="18" creationId="{A4AD32C6-F48F-42EB-BCD0-313DB37F23FC}"/>
          </ac:spMkLst>
        </pc:spChg>
        <pc:spChg chg="add mod">
          <ac:chgData name="Sian Harris" userId="c0df2758-d740-4b7f-88ff-8072a1e73049" providerId="ADAL" clId="{9BA7D2FE-0394-41D4-A68A-472D4175AF7F}" dt="2021-11-19T15:51:10.780" v="381" actId="20577"/>
          <ac:spMkLst>
            <pc:docMk/>
            <pc:sldMk cId="0" sldId="282"/>
            <ac:spMk id="19" creationId="{B7D1C54B-DC9F-4753-8F21-FCFA9A6BF075}"/>
          </ac:spMkLst>
        </pc:spChg>
        <pc:spChg chg="del mod">
          <ac:chgData name="Sian Harris" userId="c0df2758-d740-4b7f-88ff-8072a1e73049" providerId="ADAL" clId="{9BA7D2FE-0394-41D4-A68A-472D4175AF7F}" dt="2021-11-19T15:51:29.792" v="383" actId="478"/>
          <ac:spMkLst>
            <pc:docMk/>
            <pc:sldMk cId="0" sldId="282"/>
            <ac:spMk id="562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51:52.275" v="386" actId="1076"/>
          <ac:spMkLst>
            <pc:docMk/>
            <pc:sldMk cId="0" sldId="282"/>
            <ac:spMk id="563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17.351" v="77"/>
          <ac:picMkLst>
            <pc:docMk/>
            <pc:sldMk cId="0" sldId="282"/>
            <ac:picMk id="13" creationId="{17B0B6B4-52DF-4E58-B82B-8678457C2F69}"/>
          </ac:picMkLst>
        </pc:picChg>
        <pc:picChg chg="add mod">
          <ac:chgData name="Sian Harris" userId="c0df2758-d740-4b7f-88ff-8072a1e73049" providerId="ADAL" clId="{9BA7D2FE-0394-41D4-A68A-472D4175AF7F}" dt="2021-11-19T15:13:17.351" v="77"/>
          <ac:picMkLst>
            <pc:docMk/>
            <pc:sldMk cId="0" sldId="282"/>
            <ac:picMk id="14" creationId="{728FB3B1-9AC6-4378-9D1B-E1B3CD8DA370}"/>
          </ac:picMkLst>
        </pc:picChg>
        <pc:picChg chg="add mod">
          <ac:chgData name="Sian Harris" userId="c0df2758-d740-4b7f-88ff-8072a1e73049" providerId="ADAL" clId="{9BA7D2FE-0394-41D4-A68A-472D4175AF7F}" dt="2021-11-19T15:13:17.351" v="77"/>
          <ac:picMkLst>
            <pc:docMk/>
            <pc:sldMk cId="0" sldId="282"/>
            <ac:picMk id="15" creationId="{4324FC0D-149A-4345-885A-A9F6F727904C}"/>
          </ac:picMkLst>
        </pc:picChg>
        <pc:picChg chg="del">
          <ac:chgData name="Sian Harris" userId="c0df2758-d740-4b7f-88ff-8072a1e73049" providerId="ADAL" clId="{9BA7D2FE-0394-41D4-A68A-472D4175AF7F}" dt="2021-11-19T15:50:33.758" v="352" actId="478"/>
          <ac:picMkLst>
            <pc:docMk/>
            <pc:sldMk cId="0" sldId="282"/>
            <ac:picMk id="56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0:33.758" v="352" actId="478"/>
          <ac:picMkLst>
            <pc:docMk/>
            <pc:sldMk cId="0" sldId="282"/>
            <ac:picMk id="56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0:33.758" v="352" actId="478"/>
          <ac:picMkLst>
            <pc:docMk/>
            <pc:sldMk cId="0" sldId="282"/>
            <ac:picMk id="56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0:33.758" v="352" actId="478"/>
          <ac:picMkLst>
            <pc:docMk/>
            <pc:sldMk cId="0" sldId="282"/>
            <ac:picMk id="56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0:33.758" v="352" actId="478"/>
          <ac:picMkLst>
            <pc:docMk/>
            <pc:sldMk cId="0" sldId="282"/>
            <ac:picMk id="56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0:33.758" v="352" actId="478"/>
          <ac:picMkLst>
            <pc:docMk/>
            <pc:sldMk cId="0" sldId="282"/>
            <ac:picMk id="57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0:33.758" v="352" actId="478"/>
          <ac:picMkLst>
            <pc:docMk/>
            <pc:sldMk cId="0" sldId="282"/>
            <ac:picMk id="571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06.659" v="239"/>
          <ac:cxnSpMkLst>
            <pc:docMk/>
            <pc:sldMk cId="0" sldId="282"/>
            <ac:cxnSpMk id="16" creationId="{B4C15083-A9B3-442B-BE9B-B9D297CF2DE7}"/>
          </ac:cxnSpMkLst>
        </pc:cxnChg>
        <pc:cxnChg chg="del">
          <ac:chgData name="Sian Harris" userId="c0df2758-d740-4b7f-88ff-8072a1e73049" providerId="ADAL" clId="{9BA7D2FE-0394-41D4-A68A-472D4175AF7F}" dt="2021-11-19T15:50:33.758" v="352" actId="478"/>
          <ac:cxnSpMkLst>
            <pc:docMk/>
            <pc:sldMk cId="0" sldId="282"/>
            <ac:cxnSpMk id="564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0:53.155" v="867" actId="20577"/>
        <pc:sldMkLst>
          <pc:docMk/>
          <pc:sldMk cId="0" sldId="283"/>
        </pc:sldMkLst>
        <pc:spChg chg="add del mod">
          <ac:chgData name="Sian Harris" userId="c0df2758-d740-4b7f-88ff-8072a1e73049" providerId="ADAL" clId="{9BA7D2FE-0394-41D4-A68A-472D4175AF7F}" dt="2021-11-19T15:52:26.754" v="452" actId="478"/>
          <ac:spMkLst>
            <pc:docMk/>
            <pc:sldMk cId="0" sldId="283"/>
            <ac:spMk id="3" creationId="{2A92AE4F-EB1F-4CC9-A1E3-AB0CE99DCE1F}"/>
          </ac:spMkLst>
        </pc:spChg>
        <pc:spChg chg="add mod">
          <ac:chgData name="Sian Harris" userId="c0df2758-d740-4b7f-88ff-8072a1e73049" providerId="ADAL" clId="{9BA7D2FE-0394-41D4-A68A-472D4175AF7F}" dt="2021-11-23T10:00:53.155" v="867" actId="20577"/>
          <ac:spMkLst>
            <pc:docMk/>
            <pc:sldMk cId="0" sldId="283"/>
            <ac:spMk id="12" creationId="{720456CC-1BC2-4533-914F-0CCE47876BF1}"/>
          </ac:spMkLst>
        </pc:spChg>
        <pc:spChg chg="add mod">
          <ac:chgData name="Sian Harris" userId="c0df2758-d740-4b7f-88ff-8072a1e73049" providerId="ADAL" clId="{9BA7D2FE-0394-41D4-A68A-472D4175AF7F}" dt="2021-11-19T15:52:19.634" v="450" actId="20577"/>
          <ac:spMkLst>
            <pc:docMk/>
            <pc:sldMk cId="0" sldId="283"/>
            <ac:spMk id="17" creationId="{39156A73-04D8-454B-A3D4-DD5E40C96941}"/>
          </ac:spMkLst>
        </pc:spChg>
        <pc:spChg chg="del mod">
          <ac:chgData name="Sian Harris" userId="c0df2758-d740-4b7f-88ff-8072a1e73049" providerId="ADAL" clId="{9BA7D2FE-0394-41D4-A68A-472D4175AF7F}" dt="2021-11-19T15:52:23.955" v="451" actId="478"/>
          <ac:spMkLst>
            <pc:docMk/>
            <pc:sldMk cId="0" sldId="283"/>
            <ac:spMk id="577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52:32.955" v="453" actId="1076"/>
          <ac:spMkLst>
            <pc:docMk/>
            <pc:sldMk cId="0" sldId="283"/>
            <ac:spMk id="578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20.042" v="78"/>
          <ac:picMkLst>
            <pc:docMk/>
            <pc:sldMk cId="0" sldId="283"/>
            <ac:picMk id="13" creationId="{68A8BAD7-F58F-44C3-8493-50517BDF412D}"/>
          </ac:picMkLst>
        </pc:picChg>
        <pc:picChg chg="add mod">
          <ac:chgData name="Sian Harris" userId="c0df2758-d740-4b7f-88ff-8072a1e73049" providerId="ADAL" clId="{9BA7D2FE-0394-41D4-A68A-472D4175AF7F}" dt="2021-11-19T15:13:20.042" v="78"/>
          <ac:picMkLst>
            <pc:docMk/>
            <pc:sldMk cId="0" sldId="283"/>
            <ac:picMk id="14" creationId="{1414FC03-EDD4-4528-9E4E-79583566E889}"/>
          </ac:picMkLst>
        </pc:picChg>
        <pc:picChg chg="add mod">
          <ac:chgData name="Sian Harris" userId="c0df2758-d740-4b7f-88ff-8072a1e73049" providerId="ADAL" clId="{9BA7D2FE-0394-41D4-A68A-472D4175AF7F}" dt="2021-11-19T15:13:20.042" v="78"/>
          <ac:picMkLst>
            <pc:docMk/>
            <pc:sldMk cId="0" sldId="283"/>
            <ac:picMk id="15" creationId="{686A1FE1-0FF0-4791-8097-38B7AF5331EB}"/>
          </ac:picMkLst>
        </pc:picChg>
        <pc:picChg chg="del">
          <ac:chgData name="Sian Harris" userId="c0df2758-d740-4b7f-88ff-8072a1e73049" providerId="ADAL" clId="{9BA7D2FE-0394-41D4-A68A-472D4175AF7F}" dt="2021-11-19T15:52:40.107" v="454" actId="478"/>
          <ac:picMkLst>
            <pc:docMk/>
            <pc:sldMk cId="0" sldId="283"/>
            <ac:picMk id="58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2:40.107" v="454" actId="478"/>
          <ac:picMkLst>
            <pc:docMk/>
            <pc:sldMk cId="0" sldId="283"/>
            <ac:picMk id="58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2:40.107" v="454" actId="478"/>
          <ac:picMkLst>
            <pc:docMk/>
            <pc:sldMk cId="0" sldId="283"/>
            <ac:picMk id="58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2:40.107" v="454" actId="478"/>
          <ac:picMkLst>
            <pc:docMk/>
            <pc:sldMk cId="0" sldId="283"/>
            <ac:picMk id="58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2:40.107" v="454" actId="478"/>
          <ac:picMkLst>
            <pc:docMk/>
            <pc:sldMk cId="0" sldId="283"/>
            <ac:picMk id="58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2:40.107" v="454" actId="478"/>
          <ac:picMkLst>
            <pc:docMk/>
            <pc:sldMk cId="0" sldId="283"/>
            <ac:picMk id="58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2:40.107" v="454" actId="478"/>
          <ac:picMkLst>
            <pc:docMk/>
            <pc:sldMk cId="0" sldId="283"/>
            <ac:picMk id="586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08.641" v="240"/>
          <ac:cxnSpMkLst>
            <pc:docMk/>
            <pc:sldMk cId="0" sldId="283"/>
            <ac:cxnSpMk id="16" creationId="{731685D1-864D-4690-8B1F-3715A6B02A73}"/>
          </ac:cxnSpMkLst>
        </pc:cxnChg>
        <pc:cxnChg chg="del">
          <ac:chgData name="Sian Harris" userId="c0df2758-d740-4b7f-88ff-8072a1e73049" providerId="ADAL" clId="{9BA7D2FE-0394-41D4-A68A-472D4175AF7F}" dt="2021-11-19T15:52:40.107" v="454" actId="478"/>
          <ac:cxnSpMkLst>
            <pc:docMk/>
            <pc:sldMk cId="0" sldId="283"/>
            <ac:cxnSpMk id="579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0:59.737" v="868" actId="20577"/>
        <pc:sldMkLst>
          <pc:docMk/>
          <pc:sldMk cId="0" sldId="284"/>
        </pc:sldMkLst>
        <pc:spChg chg="add del mod">
          <ac:chgData name="Sian Harris" userId="c0df2758-d740-4b7f-88ff-8072a1e73049" providerId="ADAL" clId="{9BA7D2FE-0394-41D4-A68A-472D4175AF7F}" dt="2021-11-19T15:53:06.488" v="483" actId="478"/>
          <ac:spMkLst>
            <pc:docMk/>
            <pc:sldMk cId="0" sldId="284"/>
            <ac:spMk id="3" creationId="{9C0BFE56-B3D3-4098-AD30-115DB6E6C31D}"/>
          </ac:spMkLst>
        </pc:spChg>
        <pc:spChg chg="add mod">
          <ac:chgData name="Sian Harris" userId="c0df2758-d740-4b7f-88ff-8072a1e73049" providerId="ADAL" clId="{9BA7D2FE-0394-41D4-A68A-472D4175AF7F}" dt="2021-11-23T10:00:59.737" v="868" actId="20577"/>
          <ac:spMkLst>
            <pc:docMk/>
            <pc:sldMk cId="0" sldId="284"/>
            <ac:spMk id="13" creationId="{F6DCF032-BDA8-4552-AB22-58111545E172}"/>
          </ac:spMkLst>
        </pc:spChg>
        <pc:spChg chg="add mod">
          <ac:chgData name="Sian Harris" userId="c0df2758-d740-4b7f-88ff-8072a1e73049" providerId="ADAL" clId="{9BA7D2FE-0394-41D4-A68A-472D4175AF7F}" dt="2021-11-19T15:52:58.683" v="481" actId="20577"/>
          <ac:spMkLst>
            <pc:docMk/>
            <pc:sldMk cId="0" sldId="284"/>
            <ac:spMk id="18" creationId="{3E886A26-5364-4D94-A254-FE57B7929800}"/>
          </ac:spMkLst>
        </pc:spChg>
        <pc:spChg chg="del">
          <ac:chgData name="Sian Harris" userId="c0df2758-d740-4b7f-88ff-8072a1e73049" providerId="ADAL" clId="{9BA7D2FE-0394-41D4-A68A-472D4175AF7F}" dt="2021-11-19T15:53:03.470" v="482" actId="478"/>
          <ac:spMkLst>
            <pc:docMk/>
            <pc:sldMk cId="0" sldId="284"/>
            <ac:spMk id="592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53:18.844" v="484" actId="1076"/>
          <ac:spMkLst>
            <pc:docMk/>
            <pc:sldMk cId="0" sldId="284"/>
            <ac:spMk id="593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53:23.266" v="485" actId="1076"/>
          <ac:spMkLst>
            <pc:docMk/>
            <pc:sldMk cId="0" sldId="284"/>
            <ac:spMk id="602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22.231" v="79"/>
          <ac:picMkLst>
            <pc:docMk/>
            <pc:sldMk cId="0" sldId="284"/>
            <ac:picMk id="14" creationId="{BC22F4B9-85A3-4781-93F2-9569D37D376A}"/>
          </ac:picMkLst>
        </pc:picChg>
        <pc:picChg chg="add mod">
          <ac:chgData name="Sian Harris" userId="c0df2758-d740-4b7f-88ff-8072a1e73049" providerId="ADAL" clId="{9BA7D2FE-0394-41D4-A68A-472D4175AF7F}" dt="2021-11-19T15:13:22.231" v="79"/>
          <ac:picMkLst>
            <pc:docMk/>
            <pc:sldMk cId="0" sldId="284"/>
            <ac:picMk id="15" creationId="{DB1DAFBE-4A6A-49BB-8321-69A9AF1AB6B1}"/>
          </ac:picMkLst>
        </pc:picChg>
        <pc:picChg chg="add mod">
          <ac:chgData name="Sian Harris" userId="c0df2758-d740-4b7f-88ff-8072a1e73049" providerId="ADAL" clId="{9BA7D2FE-0394-41D4-A68A-472D4175AF7F}" dt="2021-11-19T15:13:22.231" v="79"/>
          <ac:picMkLst>
            <pc:docMk/>
            <pc:sldMk cId="0" sldId="284"/>
            <ac:picMk id="16" creationId="{62FEC33E-0466-496A-9843-054C20BB3831}"/>
          </ac:picMkLst>
        </pc:picChg>
        <pc:picChg chg="del mod">
          <ac:chgData name="Sian Harris" userId="c0df2758-d740-4b7f-88ff-8072a1e73049" providerId="ADAL" clId="{9BA7D2FE-0394-41D4-A68A-472D4175AF7F}" dt="2021-11-19T15:53:30.228" v="487" actId="478"/>
          <ac:picMkLst>
            <pc:docMk/>
            <pc:sldMk cId="0" sldId="284"/>
            <ac:picMk id="595" creationId="{00000000-0000-0000-0000-000000000000}"/>
          </ac:picMkLst>
        </pc:picChg>
        <pc:picChg chg="del mod">
          <ac:chgData name="Sian Harris" userId="c0df2758-d740-4b7f-88ff-8072a1e73049" providerId="ADAL" clId="{9BA7D2FE-0394-41D4-A68A-472D4175AF7F}" dt="2021-11-19T15:53:30.228" v="487" actId="478"/>
          <ac:picMkLst>
            <pc:docMk/>
            <pc:sldMk cId="0" sldId="284"/>
            <ac:picMk id="59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3:30.228" v="487" actId="478"/>
          <ac:picMkLst>
            <pc:docMk/>
            <pc:sldMk cId="0" sldId="284"/>
            <ac:picMk id="59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3:30.228" v="487" actId="478"/>
          <ac:picMkLst>
            <pc:docMk/>
            <pc:sldMk cId="0" sldId="284"/>
            <ac:picMk id="59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3:30.228" v="487" actId="478"/>
          <ac:picMkLst>
            <pc:docMk/>
            <pc:sldMk cId="0" sldId="284"/>
            <ac:picMk id="59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3:30.228" v="487" actId="478"/>
          <ac:picMkLst>
            <pc:docMk/>
            <pc:sldMk cId="0" sldId="284"/>
            <ac:picMk id="60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3:30.228" v="487" actId="478"/>
          <ac:picMkLst>
            <pc:docMk/>
            <pc:sldMk cId="0" sldId="284"/>
            <ac:picMk id="601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10.338" v="241"/>
          <ac:cxnSpMkLst>
            <pc:docMk/>
            <pc:sldMk cId="0" sldId="284"/>
            <ac:cxnSpMk id="17" creationId="{964062CC-4A88-4172-AFB8-65CFFE34B685}"/>
          </ac:cxnSpMkLst>
        </pc:cxnChg>
        <pc:cxnChg chg="del mod">
          <ac:chgData name="Sian Harris" userId="c0df2758-d740-4b7f-88ff-8072a1e73049" providerId="ADAL" clId="{9BA7D2FE-0394-41D4-A68A-472D4175AF7F}" dt="2021-11-19T15:53:30.228" v="487" actId="478"/>
          <ac:cxnSpMkLst>
            <pc:docMk/>
            <pc:sldMk cId="0" sldId="284"/>
            <ac:cxnSpMk id="594" creationId="{00000000-0000-0000-0000-000000000000}"/>
          </ac:cxnSpMkLst>
        </pc:cxnChg>
      </pc:sldChg>
      <pc:sldChg chg="addSp delSp modSp mod delCm modCm">
        <pc:chgData name="Sian Harris" userId="c0df2758-d740-4b7f-88ff-8072a1e73049" providerId="ADAL" clId="{9BA7D2FE-0394-41D4-A68A-472D4175AF7F}" dt="2021-11-23T10:01:04.091" v="871" actId="20577"/>
        <pc:sldMkLst>
          <pc:docMk/>
          <pc:sldMk cId="0" sldId="285"/>
        </pc:sldMkLst>
        <pc:spChg chg="add mod">
          <ac:chgData name="Sian Harris" userId="c0df2758-d740-4b7f-88ff-8072a1e73049" providerId="ADAL" clId="{9BA7D2FE-0394-41D4-A68A-472D4175AF7F}" dt="2021-11-19T15:56:45.397" v="545" actId="1076"/>
          <ac:spMkLst>
            <pc:docMk/>
            <pc:sldMk cId="0" sldId="285"/>
            <ac:spMk id="2" creationId="{720C3A52-5CF8-4B70-A4BC-2BABBFD9B616}"/>
          </ac:spMkLst>
        </pc:spChg>
        <pc:spChg chg="add del mod">
          <ac:chgData name="Sian Harris" userId="c0df2758-d740-4b7f-88ff-8072a1e73049" providerId="ADAL" clId="{9BA7D2FE-0394-41D4-A68A-472D4175AF7F}" dt="2021-11-19T15:55:27.671" v="533" actId="478"/>
          <ac:spMkLst>
            <pc:docMk/>
            <pc:sldMk cId="0" sldId="285"/>
            <ac:spMk id="4" creationId="{B240A5B5-7F1E-4542-A34F-D96855A9C1B9}"/>
          </ac:spMkLst>
        </pc:spChg>
        <pc:spChg chg="add mod">
          <ac:chgData name="Sian Harris" userId="c0df2758-d740-4b7f-88ff-8072a1e73049" providerId="ADAL" clId="{9BA7D2FE-0394-41D4-A68A-472D4175AF7F}" dt="2021-11-23T10:01:04.091" v="871" actId="20577"/>
          <ac:spMkLst>
            <pc:docMk/>
            <pc:sldMk cId="0" sldId="285"/>
            <ac:spMk id="14" creationId="{DE761C0B-A883-4D09-9230-7774F03CA2A7}"/>
          </ac:spMkLst>
        </pc:spChg>
        <pc:spChg chg="add mod">
          <ac:chgData name="Sian Harris" userId="c0df2758-d740-4b7f-88ff-8072a1e73049" providerId="ADAL" clId="{9BA7D2FE-0394-41D4-A68A-472D4175AF7F}" dt="2021-11-19T15:54:04.286" v="516" actId="20577"/>
          <ac:spMkLst>
            <pc:docMk/>
            <pc:sldMk cId="0" sldId="285"/>
            <ac:spMk id="19" creationId="{DA7A71F7-9824-413D-8D64-CE244FC89AC8}"/>
          </ac:spMkLst>
        </pc:spChg>
        <pc:spChg chg="del mod">
          <ac:chgData name="Sian Harris" userId="c0df2758-d740-4b7f-88ff-8072a1e73049" providerId="ADAL" clId="{9BA7D2FE-0394-41D4-A68A-472D4175AF7F}" dt="2021-11-19T15:55:17.704" v="532" actId="478"/>
          <ac:spMkLst>
            <pc:docMk/>
            <pc:sldMk cId="0" sldId="285"/>
            <ac:spMk id="608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5:55:38.351" v="534" actId="1076"/>
          <ac:spMkLst>
            <pc:docMk/>
            <pc:sldMk cId="0" sldId="285"/>
            <ac:spMk id="618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24.805" v="80"/>
          <ac:picMkLst>
            <pc:docMk/>
            <pc:sldMk cId="0" sldId="285"/>
            <ac:picMk id="15" creationId="{995AF577-A70D-4254-A2F0-078821DFE2D0}"/>
          </ac:picMkLst>
        </pc:picChg>
        <pc:picChg chg="add mod">
          <ac:chgData name="Sian Harris" userId="c0df2758-d740-4b7f-88ff-8072a1e73049" providerId="ADAL" clId="{9BA7D2FE-0394-41D4-A68A-472D4175AF7F}" dt="2021-11-19T15:13:24.805" v="80"/>
          <ac:picMkLst>
            <pc:docMk/>
            <pc:sldMk cId="0" sldId="285"/>
            <ac:picMk id="16" creationId="{6952591E-24E3-4078-BF9B-1F78E4002743}"/>
          </ac:picMkLst>
        </pc:picChg>
        <pc:picChg chg="add mod">
          <ac:chgData name="Sian Harris" userId="c0df2758-d740-4b7f-88ff-8072a1e73049" providerId="ADAL" clId="{9BA7D2FE-0394-41D4-A68A-472D4175AF7F}" dt="2021-11-19T15:13:24.805" v="80"/>
          <ac:picMkLst>
            <pc:docMk/>
            <pc:sldMk cId="0" sldId="285"/>
            <ac:picMk id="17" creationId="{5ED4A987-1731-497B-8C4C-EFE3E2DD0791}"/>
          </ac:picMkLst>
        </pc:picChg>
        <pc:picChg chg="del">
          <ac:chgData name="Sian Harris" userId="c0df2758-d740-4b7f-88ff-8072a1e73049" providerId="ADAL" clId="{9BA7D2FE-0394-41D4-A68A-472D4175AF7F}" dt="2021-11-19T15:53:44.877" v="488" actId="478"/>
          <ac:picMkLst>
            <pc:docMk/>
            <pc:sldMk cId="0" sldId="285"/>
            <ac:picMk id="61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3:44.877" v="488" actId="478"/>
          <ac:picMkLst>
            <pc:docMk/>
            <pc:sldMk cId="0" sldId="285"/>
            <ac:picMk id="61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3:44.877" v="488" actId="478"/>
          <ac:picMkLst>
            <pc:docMk/>
            <pc:sldMk cId="0" sldId="285"/>
            <ac:picMk id="61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3:44.877" v="488" actId="478"/>
          <ac:picMkLst>
            <pc:docMk/>
            <pc:sldMk cId="0" sldId="285"/>
            <ac:picMk id="61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3:44.877" v="488" actId="478"/>
          <ac:picMkLst>
            <pc:docMk/>
            <pc:sldMk cId="0" sldId="285"/>
            <ac:picMk id="61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3:44.877" v="488" actId="478"/>
          <ac:picMkLst>
            <pc:docMk/>
            <pc:sldMk cId="0" sldId="285"/>
            <ac:picMk id="61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3:44.877" v="488" actId="478"/>
          <ac:picMkLst>
            <pc:docMk/>
            <pc:sldMk cId="0" sldId="285"/>
            <ac:picMk id="617" creationId="{00000000-0000-0000-0000-000000000000}"/>
          </ac:picMkLst>
        </pc:picChg>
        <pc:picChg chg="mod">
          <ac:chgData name="Sian Harris" userId="c0df2758-d740-4b7f-88ff-8072a1e73049" providerId="ADAL" clId="{9BA7D2FE-0394-41D4-A68A-472D4175AF7F}" dt="2021-11-19T15:55:44.455" v="535" actId="1076"/>
          <ac:picMkLst>
            <pc:docMk/>
            <pc:sldMk cId="0" sldId="285"/>
            <ac:picMk id="619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12.513" v="242"/>
          <ac:cxnSpMkLst>
            <pc:docMk/>
            <pc:sldMk cId="0" sldId="285"/>
            <ac:cxnSpMk id="18" creationId="{7479A52F-E2C5-4699-A949-EFFE09C84DF4}"/>
          </ac:cxnSpMkLst>
        </pc:cxnChg>
        <pc:cxnChg chg="del">
          <ac:chgData name="Sian Harris" userId="c0df2758-d740-4b7f-88ff-8072a1e73049" providerId="ADAL" clId="{9BA7D2FE-0394-41D4-A68A-472D4175AF7F}" dt="2021-11-19T15:53:44.877" v="488" actId="478"/>
          <ac:cxnSpMkLst>
            <pc:docMk/>
            <pc:sldMk cId="0" sldId="285"/>
            <ac:cxnSpMk id="610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1:23.067" v="874" actId="20577"/>
        <pc:sldMkLst>
          <pc:docMk/>
          <pc:sldMk cId="0" sldId="286"/>
        </pc:sldMkLst>
        <pc:spChg chg="add del mod">
          <ac:chgData name="Sian Harris" userId="c0df2758-d740-4b7f-88ff-8072a1e73049" providerId="ADAL" clId="{9BA7D2FE-0394-41D4-A68A-472D4175AF7F}" dt="2021-11-19T15:57:50.702" v="558" actId="478"/>
          <ac:spMkLst>
            <pc:docMk/>
            <pc:sldMk cId="0" sldId="286"/>
            <ac:spMk id="4" creationId="{71B59473-C0D0-418E-A23E-2412D6E5C71E}"/>
          </ac:spMkLst>
        </pc:spChg>
        <pc:spChg chg="add mod">
          <ac:chgData name="Sian Harris" userId="c0df2758-d740-4b7f-88ff-8072a1e73049" providerId="ADAL" clId="{9BA7D2FE-0394-41D4-A68A-472D4175AF7F}" dt="2021-11-23T10:01:23.067" v="874" actId="20577"/>
          <ac:spMkLst>
            <pc:docMk/>
            <pc:sldMk cId="0" sldId="286"/>
            <ac:spMk id="13" creationId="{91747D51-3E32-4162-A8AA-306280AE8648}"/>
          </ac:spMkLst>
        </pc:spChg>
        <pc:spChg chg="add del">
          <ac:chgData name="Sian Harris" userId="c0df2758-d740-4b7f-88ff-8072a1e73049" providerId="ADAL" clId="{9BA7D2FE-0394-41D4-A68A-472D4175AF7F}" dt="2021-11-19T15:56:59.259" v="547" actId="22"/>
          <ac:spMkLst>
            <pc:docMk/>
            <pc:sldMk cId="0" sldId="286"/>
            <ac:spMk id="19" creationId="{2CDA82E4-B6B8-4E20-B43E-A12EA1A28AEA}"/>
          </ac:spMkLst>
        </pc:spChg>
        <pc:spChg chg="add mod">
          <ac:chgData name="Sian Harris" userId="c0df2758-d740-4b7f-88ff-8072a1e73049" providerId="ADAL" clId="{9BA7D2FE-0394-41D4-A68A-472D4175AF7F}" dt="2021-11-19T15:57:43.165" v="556"/>
          <ac:spMkLst>
            <pc:docMk/>
            <pc:sldMk cId="0" sldId="286"/>
            <ac:spMk id="20" creationId="{868AD278-3D36-4741-BB10-D1DC6C5B3498}"/>
          </ac:spMkLst>
        </pc:spChg>
        <pc:spChg chg="del">
          <ac:chgData name="Sian Harris" userId="c0df2758-d740-4b7f-88ff-8072a1e73049" providerId="ADAL" clId="{9BA7D2FE-0394-41D4-A68A-472D4175AF7F}" dt="2021-11-19T15:57:48.420" v="557" actId="478"/>
          <ac:spMkLst>
            <pc:docMk/>
            <pc:sldMk cId="0" sldId="286"/>
            <ac:spMk id="625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23T09:14:45.939" v="746" actId="114"/>
          <ac:spMkLst>
            <pc:docMk/>
            <pc:sldMk cId="0" sldId="286"/>
            <ac:spMk id="635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26.765" v="81"/>
          <ac:picMkLst>
            <pc:docMk/>
            <pc:sldMk cId="0" sldId="286"/>
            <ac:picMk id="14" creationId="{1614F949-069E-4A06-9C81-9D6424858108}"/>
          </ac:picMkLst>
        </pc:picChg>
        <pc:picChg chg="add mod">
          <ac:chgData name="Sian Harris" userId="c0df2758-d740-4b7f-88ff-8072a1e73049" providerId="ADAL" clId="{9BA7D2FE-0394-41D4-A68A-472D4175AF7F}" dt="2021-11-19T15:13:26.765" v="81"/>
          <ac:picMkLst>
            <pc:docMk/>
            <pc:sldMk cId="0" sldId="286"/>
            <ac:picMk id="15" creationId="{2ED7025F-FB77-4ED6-923B-510CD0BBD071}"/>
          </ac:picMkLst>
        </pc:picChg>
        <pc:picChg chg="add mod">
          <ac:chgData name="Sian Harris" userId="c0df2758-d740-4b7f-88ff-8072a1e73049" providerId="ADAL" clId="{9BA7D2FE-0394-41D4-A68A-472D4175AF7F}" dt="2021-11-19T15:13:26.765" v="81"/>
          <ac:picMkLst>
            <pc:docMk/>
            <pc:sldMk cId="0" sldId="286"/>
            <ac:picMk id="16" creationId="{DA12F864-8653-4B25-8859-B02DE62C8885}"/>
          </ac:picMkLst>
        </pc:picChg>
        <pc:picChg chg="del">
          <ac:chgData name="Sian Harris" userId="c0df2758-d740-4b7f-88ff-8072a1e73049" providerId="ADAL" clId="{9BA7D2FE-0394-41D4-A68A-472D4175AF7F}" dt="2021-11-19T15:57:59.703" v="559" actId="478"/>
          <ac:picMkLst>
            <pc:docMk/>
            <pc:sldMk cId="0" sldId="286"/>
            <ac:picMk id="62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7:59.703" v="559" actId="478"/>
          <ac:picMkLst>
            <pc:docMk/>
            <pc:sldMk cId="0" sldId="286"/>
            <ac:picMk id="62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7:59.703" v="559" actId="478"/>
          <ac:picMkLst>
            <pc:docMk/>
            <pc:sldMk cId="0" sldId="286"/>
            <ac:picMk id="63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7:59.703" v="559" actId="478"/>
          <ac:picMkLst>
            <pc:docMk/>
            <pc:sldMk cId="0" sldId="286"/>
            <ac:picMk id="63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7:59.703" v="559" actId="478"/>
          <ac:picMkLst>
            <pc:docMk/>
            <pc:sldMk cId="0" sldId="286"/>
            <ac:picMk id="63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7:59.703" v="559" actId="478"/>
          <ac:picMkLst>
            <pc:docMk/>
            <pc:sldMk cId="0" sldId="286"/>
            <ac:picMk id="63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57:59.703" v="559" actId="478"/>
          <ac:picMkLst>
            <pc:docMk/>
            <pc:sldMk cId="0" sldId="286"/>
            <ac:picMk id="634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16.748" v="243"/>
          <ac:cxnSpMkLst>
            <pc:docMk/>
            <pc:sldMk cId="0" sldId="286"/>
            <ac:cxnSpMk id="17" creationId="{DC8C2470-C9C3-422B-9592-D02B70AB0866}"/>
          </ac:cxnSpMkLst>
        </pc:cxnChg>
        <pc:cxnChg chg="del">
          <ac:chgData name="Sian Harris" userId="c0df2758-d740-4b7f-88ff-8072a1e73049" providerId="ADAL" clId="{9BA7D2FE-0394-41D4-A68A-472D4175AF7F}" dt="2021-11-19T15:57:59.703" v="559" actId="478"/>
          <ac:cxnSpMkLst>
            <pc:docMk/>
            <pc:sldMk cId="0" sldId="286"/>
            <ac:cxnSpMk id="627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1:28.510" v="875" actId="20577"/>
        <pc:sldMkLst>
          <pc:docMk/>
          <pc:sldMk cId="0" sldId="287"/>
        </pc:sldMkLst>
        <pc:spChg chg="add del mod">
          <ac:chgData name="Sian Harris" userId="c0df2758-d740-4b7f-88ff-8072a1e73049" providerId="ADAL" clId="{9BA7D2FE-0394-41D4-A68A-472D4175AF7F}" dt="2021-11-19T16:04:53.298" v="604" actId="478"/>
          <ac:spMkLst>
            <pc:docMk/>
            <pc:sldMk cId="0" sldId="287"/>
            <ac:spMk id="3" creationId="{B8DEDE91-F93D-4E8C-A69F-4503773AB826}"/>
          </ac:spMkLst>
        </pc:spChg>
        <pc:spChg chg="add mod">
          <ac:chgData name="Sian Harris" userId="c0df2758-d740-4b7f-88ff-8072a1e73049" providerId="ADAL" clId="{9BA7D2FE-0394-41D4-A68A-472D4175AF7F}" dt="2021-11-23T10:01:28.510" v="875" actId="20577"/>
          <ac:spMkLst>
            <pc:docMk/>
            <pc:sldMk cId="0" sldId="287"/>
            <ac:spMk id="13" creationId="{77414C72-A1A4-4D33-8DBA-AA6425259BD5}"/>
          </ac:spMkLst>
        </pc:spChg>
        <pc:spChg chg="add mod">
          <ac:chgData name="Sian Harris" userId="c0df2758-d740-4b7f-88ff-8072a1e73049" providerId="ADAL" clId="{9BA7D2FE-0394-41D4-A68A-472D4175AF7F}" dt="2021-11-19T16:04:46.218" v="602" actId="27636"/>
          <ac:spMkLst>
            <pc:docMk/>
            <pc:sldMk cId="0" sldId="287"/>
            <ac:spMk id="18" creationId="{151C9D7A-E726-4EE5-B8D0-F18FF27039BC}"/>
          </ac:spMkLst>
        </pc:spChg>
        <pc:spChg chg="del mod">
          <ac:chgData name="Sian Harris" userId="c0df2758-d740-4b7f-88ff-8072a1e73049" providerId="ADAL" clId="{9BA7D2FE-0394-41D4-A68A-472D4175AF7F}" dt="2021-11-19T16:04:51.063" v="603" actId="478"/>
          <ac:spMkLst>
            <pc:docMk/>
            <pc:sldMk cId="0" sldId="287"/>
            <ac:spMk id="641" creationId="{00000000-0000-0000-0000-000000000000}"/>
          </ac:spMkLst>
        </pc:spChg>
        <pc:graphicFrameChg chg="mod">
          <ac:chgData name="Sian Harris" userId="c0df2758-d740-4b7f-88ff-8072a1e73049" providerId="ADAL" clId="{9BA7D2FE-0394-41D4-A68A-472D4175AF7F}" dt="2021-11-19T16:05:34.163" v="606" actId="1076"/>
          <ac:graphicFrameMkLst>
            <pc:docMk/>
            <pc:sldMk cId="0" sldId="287"/>
            <ac:graphicFrameMk id="651" creationId="{00000000-0000-0000-0000-000000000000}"/>
          </ac:graphicFrameMkLst>
        </pc:graphicFrameChg>
        <pc:picChg chg="add mod">
          <ac:chgData name="Sian Harris" userId="c0df2758-d740-4b7f-88ff-8072a1e73049" providerId="ADAL" clId="{9BA7D2FE-0394-41D4-A68A-472D4175AF7F}" dt="2021-11-19T15:13:29.310" v="82"/>
          <ac:picMkLst>
            <pc:docMk/>
            <pc:sldMk cId="0" sldId="287"/>
            <ac:picMk id="14" creationId="{A5B9D23F-3A99-4024-90C7-219A9AFEDDE7}"/>
          </ac:picMkLst>
        </pc:picChg>
        <pc:picChg chg="add mod">
          <ac:chgData name="Sian Harris" userId="c0df2758-d740-4b7f-88ff-8072a1e73049" providerId="ADAL" clId="{9BA7D2FE-0394-41D4-A68A-472D4175AF7F}" dt="2021-11-19T15:13:29.310" v="82"/>
          <ac:picMkLst>
            <pc:docMk/>
            <pc:sldMk cId="0" sldId="287"/>
            <ac:picMk id="15" creationId="{A1D31DC3-F32C-4CA0-824C-D4483A616DC3}"/>
          </ac:picMkLst>
        </pc:picChg>
        <pc:picChg chg="add mod">
          <ac:chgData name="Sian Harris" userId="c0df2758-d740-4b7f-88ff-8072a1e73049" providerId="ADAL" clId="{9BA7D2FE-0394-41D4-A68A-472D4175AF7F}" dt="2021-11-19T15:13:29.310" v="82"/>
          <ac:picMkLst>
            <pc:docMk/>
            <pc:sldMk cId="0" sldId="287"/>
            <ac:picMk id="16" creationId="{83365249-6962-4854-A04B-30360C32313F}"/>
          </ac:picMkLst>
        </pc:picChg>
        <pc:picChg chg="del">
          <ac:chgData name="Sian Harris" userId="c0df2758-d740-4b7f-88ff-8072a1e73049" providerId="ADAL" clId="{9BA7D2FE-0394-41D4-A68A-472D4175AF7F}" dt="2021-11-19T16:05:05.588" v="605" actId="478"/>
          <ac:picMkLst>
            <pc:docMk/>
            <pc:sldMk cId="0" sldId="287"/>
            <ac:picMk id="64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5:05.588" v="605" actId="478"/>
          <ac:picMkLst>
            <pc:docMk/>
            <pc:sldMk cId="0" sldId="287"/>
            <ac:picMk id="64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5:05.588" v="605" actId="478"/>
          <ac:picMkLst>
            <pc:docMk/>
            <pc:sldMk cId="0" sldId="287"/>
            <ac:picMk id="64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5:05.588" v="605" actId="478"/>
          <ac:picMkLst>
            <pc:docMk/>
            <pc:sldMk cId="0" sldId="287"/>
            <ac:picMk id="64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5:05.588" v="605" actId="478"/>
          <ac:picMkLst>
            <pc:docMk/>
            <pc:sldMk cId="0" sldId="287"/>
            <ac:picMk id="64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5:05.588" v="605" actId="478"/>
          <ac:picMkLst>
            <pc:docMk/>
            <pc:sldMk cId="0" sldId="287"/>
            <ac:picMk id="64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5:05.588" v="605" actId="478"/>
          <ac:picMkLst>
            <pc:docMk/>
            <pc:sldMk cId="0" sldId="287"/>
            <ac:picMk id="650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22.034" v="244"/>
          <ac:cxnSpMkLst>
            <pc:docMk/>
            <pc:sldMk cId="0" sldId="287"/>
            <ac:cxnSpMk id="17" creationId="{89467F3D-A95E-4FC8-B6E8-EB80EAB1A5EC}"/>
          </ac:cxnSpMkLst>
        </pc:cxnChg>
        <pc:cxnChg chg="del">
          <ac:chgData name="Sian Harris" userId="c0df2758-d740-4b7f-88ff-8072a1e73049" providerId="ADAL" clId="{9BA7D2FE-0394-41D4-A68A-472D4175AF7F}" dt="2021-11-19T16:05:05.588" v="605" actId="478"/>
          <ac:cxnSpMkLst>
            <pc:docMk/>
            <pc:sldMk cId="0" sldId="287"/>
            <ac:cxnSpMk id="643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1:32.902" v="878" actId="20577"/>
        <pc:sldMkLst>
          <pc:docMk/>
          <pc:sldMk cId="0" sldId="288"/>
        </pc:sldMkLst>
        <pc:spChg chg="add del mod">
          <ac:chgData name="Sian Harris" userId="c0df2758-d740-4b7f-88ff-8072a1e73049" providerId="ADAL" clId="{9BA7D2FE-0394-41D4-A68A-472D4175AF7F}" dt="2021-11-19T16:06:03.630" v="618" actId="478"/>
          <ac:spMkLst>
            <pc:docMk/>
            <pc:sldMk cId="0" sldId="288"/>
            <ac:spMk id="3" creationId="{FA42B1D5-0184-4B15-885F-919564B942C1}"/>
          </ac:spMkLst>
        </pc:spChg>
        <pc:spChg chg="add mod">
          <ac:chgData name="Sian Harris" userId="c0df2758-d740-4b7f-88ff-8072a1e73049" providerId="ADAL" clId="{9BA7D2FE-0394-41D4-A68A-472D4175AF7F}" dt="2021-11-23T10:01:32.902" v="878" actId="20577"/>
          <ac:spMkLst>
            <pc:docMk/>
            <pc:sldMk cId="0" sldId="288"/>
            <ac:spMk id="14" creationId="{813A9359-82BD-4FA0-ABE7-13AFF27C552C}"/>
          </ac:spMkLst>
        </pc:spChg>
        <pc:spChg chg="add mod">
          <ac:chgData name="Sian Harris" userId="c0df2758-d740-4b7f-88ff-8072a1e73049" providerId="ADAL" clId="{9BA7D2FE-0394-41D4-A68A-472D4175AF7F}" dt="2021-11-19T16:06:32.742" v="623" actId="1076"/>
          <ac:spMkLst>
            <pc:docMk/>
            <pc:sldMk cId="0" sldId="288"/>
            <ac:spMk id="19" creationId="{2A33DEB4-4911-4287-877C-AF7AB3E1853B}"/>
          </ac:spMkLst>
        </pc:spChg>
        <pc:spChg chg="del">
          <ac:chgData name="Sian Harris" userId="c0df2758-d740-4b7f-88ff-8072a1e73049" providerId="ADAL" clId="{9BA7D2FE-0394-41D4-A68A-472D4175AF7F}" dt="2021-11-19T16:06:02.517" v="617" actId="478"/>
          <ac:spMkLst>
            <pc:docMk/>
            <pc:sldMk cId="0" sldId="288"/>
            <ac:spMk id="657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6:07:25.485" v="630" actId="1076"/>
          <ac:spMkLst>
            <pc:docMk/>
            <pc:sldMk cId="0" sldId="288"/>
            <ac:spMk id="658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6:07:02.629" v="628" actId="1076"/>
          <ac:spMkLst>
            <pc:docMk/>
            <pc:sldMk cId="0" sldId="288"/>
            <ac:spMk id="668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31.021" v="83"/>
          <ac:picMkLst>
            <pc:docMk/>
            <pc:sldMk cId="0" sldId="288"/>
            <ac:picMk id="15" creationId="{92794686-64C0-4780-B1A8-406EC883703D}"/>
          </ac:picMkLst>
        </pc:picChg>
        <pc:picChg chg="add mod">
          <ac:chgData name="Sian Harris" userId="c0df2758-d740-4b7f-88ff-8072a1e73049" providerId="ADAL" clId="{9BA7D2FE-0394-41D4-A68A-472D4175AF7F}" dt="2021-11-19T15:13:31.021" v="83"/>
          <ac:picMkLst>
            <pc:docMk/>
            <pc:sldMk cId="0" sldId="288"/>
            <ac:picMk id="16" creationId="{423A45EF-45CC-41FE-BBA9-C5DA2AD667F7}"/>
          </ac:picMkLst>
        </pc:picChg>
        <pc:picChg chg="add mod">
          <ac:chgData name="Sian Harris" userId="c0df2758-d740-4b7f-88ff-8072a1e73049" providerId="ADAL" clId="{9BA7D2FE-0394-41D4-A68A-472D4175AF7F}" dt="2021-11-19T15:13:31.021" v="83"/>
          <ac:picMkLst>
            <pc:docMk/>
            <pc:sldMk cId="0" sldId="288"/>
            <ac:picMk id="17" creationId="{3E2ACADB-D608-41AC-95E1-29A11F78A038}"/>
          </ac:picMkLst>
        </pc:picChg>
        <pc:picChg chg="del">
          <ac:chgData name="Sian Harris" userId="c0df2758-d740-4b7f-88ff-8072a1e73049" providerId="ADAL" clId="{9BA7D2FE-0394-41D4-A68A-472D4175AF7F}" dt="2021-11-19T16:05:45.320" v="607" actId="478"/>
          <ac:picMkLst>
            <pc:docMk/>
            <pc:sldMk cId="0" sldId="288"/>
            <ac:picMk id="66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5:45.320" v="607" actId="478"/>
          <ac:picMkLst>
            <pc:docMk/>
            <pc:sldMk cId="0" sldId="288"/>
            <ac:picMk id="66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5:45.320" v="607" actId="478"/>
          <ac:picMkLst>
            <pc:docMk/>
            <pc:sldMk cId="0" sldId="288"/>
            <ac:picMk id="66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5:45.320" v="607" actId="478"/>
          <ac:picMkLst>
            <pc:docMk/>
            <pc:sldMk cId="0" sldId="288"/>
            <ac:picMk id="66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5:45.320" v="607" actId="478"/>
          <ac:picMkLst>
            <pc:docMk/>
            <pc:sldMk cId="0" sldId="288"/>
            <ac:picMk id="66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5:45.320" v="607" actId="478"/>
          <ac:picMkLst>
            <pc:docMk/>
            <pc:sldMk cId="0" sldId="288"/>
            <ac:picMk id="66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5:45.320" v="607" actId="478"/>
          <ac:picMkLst>
            <pc:docMk/>
            <pc:sldMk cId="0" sldId="288"/>
            <ac:picMk id="666" creationId="{00000000-0000-0000-0000-000000000000}"/>
          </ac:picMkLst>
        </pc:picChg>
        <pc:picChg chg="mod">
          <ac:chgData name="Sian Harris" userId="c0df2758-d740-4b7f-88ff-8072a1e73049" providerId="ADAL" clId="{9BA7D2FE-0394-41D4-A68A-472D4175AF7F}" dt="2021-11-19T16:06:59.108" v="627" actId="1076"/>
          <ac:picMkLst>
            <pc:docMk/>
            <pc:sldMk cId="0" sldId="288"/>
            <ac:picMk id="667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25.274" v="245"/>
          <ac:cxnSpMkLst>
            <pc:docMk/>
            <pc:sldMk cId="0" sldId="288"/>
            <ac:cxnSpMk id="18" creationId="{802428C1-5116-408F-86F5-882D17C1C692}"/>
          </ac:cxnSpMkLst>
        </pc:cxnChg>
        <pc:cxnChg chg="del">
          <ac:chgData name="Sian Harris" userId="c0df2758-d740-4b7f-88ff-8072a1e73049" providerId="ADAL" clId="{9BA7D2FE-0394-41D4-A68A-472D4175AF7F}" dt="2021-11-19T16:05:45.320" v="607" actId="478"/>
          <ac:cxnSpMkLst>
            <pc:docMk/>
            <pc:sldMk cId="0" sldId="288"/>
            <ac:cxnSpMk id="659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1:37.446" v="881" actId="20577"/>
        <pc:sldMkLst>
          <pc:docMk/>
          <pc:sldMk cId="0" sldId="289"/>
        </pc:sldMkLst>
        <pc:spChg chg="add del mod">
          <ac:chgData name="Sian Harris" userId="c0df2758-d740-4b7f-88ff-8072a1e73049" providerId="ADAL" clId="{9BA7D2FE-0394-41D4-A68A-472D4175AF7F}" dt="2021-11-19T15:57:22.660" v="553" actId="478"/>
          <ac:spMkLst>
            <pc:docMk/>
            <pc:sldMk cId="0" sldId="289"/>
            <ac:spMk id="3" creationId="{269E1614-F45F-4053-89E6-1D369AB56F58}"/>
          </ac:spMkLst>
        </pc:spChg>
        <pc:spChg chg="add mod">
          <ac:chgData name="Sian Harris" userId="c0df2758-d740-4b7f-88ff-8072a1e73049" providerId="ADAL" clId="{9BA7D2FE-0394-41D4-A68A-472D4175AF7F}" dt="2021-11-23T10:01:37.446" v="881" actId="20577"/>
          <ac:spMkLst>
            <pc:docMk/>
            <pc:sldMk cId="0" sldId="289"/>
            <ac:spMk id="12" creationId="{D50D135D-7158-4089-85E8-677F85C12F80}"/>
          </ac:spMkLst>
        </pc:spChg>
        <pc:spChg chg="del mod">
          <ac:chgData name="Sian Harris" userId="c0df2758-d740-4b7f-88ff-8072a1e73049" providerId="ADAL" clId="{9BA7D2FE-0394-41D4-A68A-472D4175AF7F}" dt="2021-11-19T15:57:20.233" v="552" actId="478"/>
          <ac:spMkLst>
            <pc:docMk/>
            <pc:sldMk cId="0" sldId="289"/>
            <ac:spMk id="674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34.855" v="84"/>
          <ac:picMkLst>
            <pc:docMk/>
            <pc:sldMk cId="0" sldId="289"/>
            <ac:picMk id="13" creationId="{BB70CC22-E42C-42FC-9E19-C3ADB170AE91}"/>
          </ac:picMkLst>
        </pc:picChg>
        <pc:picChg chg="add mod">
          <ac:chgData name="Sian Harris" userId="c0df2758-d740-4b7f-88ff-8072a1e73049" providerId="ADAL" clId="{9BA7D2FE-0394-41D4-A68A-472D4175AF7F}" dt="2021-11-19T15:13:34.855" v="84"/>
          <ac:picMkLst>
            <pc:docMk/>
            <pc:sldMk cId="0" sldId="289"/>
            <ac:picMk id="14" creationId="{D1CA294C-45BE-40B6-B4C3-5C7A3310E75C}"/>
          </ac:picMkLst>
        </pc:picChg>
        <pc:picChg chg="add mod">
          <ac:chgData name="Sian Harris" userId="c0df2758-d740-4b7f-88ff-8072a1e73049" providerId="ADAL" clId="{9BA7D2FE-0394-41D4-A68A-472D4175AF7F}" dt="2021-11-19T15:13:34.855" v="84"/>
          <ac:picMkLst>
            <pc:docMk/>
            <pc:sldMk cId="0" sldId="289"/>
            <ac:picMk id="15" creationId="{5E225D1F-5396-4AF4-A905-6C22B67900E1}"/>
          </ac:picMkLst>
        </pc:picChg>
        <pc:picChg chg="del">
          <ac:chgData name="Sian Harris" userId="c0df2758-d740-4b7f-88ff-8072a1e73049" providerId="ADAL" clId="{9BA7D2FE-0394-41D4-A68A-472D4175AF7F}" dt="2021-11-19T16:07:38.517" v="631" actId="478"/>
          <ac:picMkLst>
            <pc:docMk/>
            <pc:sldMk cId="0" sldId="289"/>
            <ac:picMk id="67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7:38.517" v="631" actId="478"/>
          <ac:picMkLst>
            <pc:docMk/>
            <pc:sldMk cId="0" sldId="289"/>
            <ac:picMk id="67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7:38.517" v="631" actId="478"/>
          <ac:picMkLst>
            <pc:docMk/>
            <pc:sldMk cId="0" sldId="289"/>
            <ac:picMk id="67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7:38.517" v="631" actId="478"/>
          <ac:picMkLst>
            <pc:docMk/>
            <pc:sldMk cId="0" sldId="289"/>
            <ac:picMk id="67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7:38.517" v="631" actId="478"/>
          <ac:picMkLst>
            <pc:docMk/>
            <pc:sldMk cId="0" sldId="289"/>
            <ac:picMk id="68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7:38.517" v="631" actId="478"/>
          <ac:picMkLst>
            <pc:docMk/>
            <pc:sldMk cId="0" sldId="289"/>
            <ac:picMk id="68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7:38.517" v="631" actId="478"/>
          <ac:picMkLst>
            <pc:docMk/>
            <pc:sldMk cId="0" sldId="289"/>
            <ac:picMk id="682" creationId="{00000000-0000-0000-0000-000000000000}"/>
          </ac:picMkLst>
        </pc:picChg>
        <pc:picChg chg="mod">
          <ac:chgData name="Sian Harris" userId="c0df2758-d740-4b7f-88ff-8072a1e73049" providerId="ADAL" clId="{9BA7D2FE-0394-41D4-A68A-472D4175AF7F}" dt="2021-11-19T16:07:47.093" v="632" actId="1076"/>
          <ac:picMkLst>
            <pc:docMk/>
            <pc:sldMk cId="0" sldId="289"/>
            <ac:picMk id="683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28.127" v="246"/>
          <ac:cxnSpMkLst>
            <pc:docMk/>
            <pc:sldMk cId="0" sldId="289"/>
            <ac:cxnSpMk id="16" creationId="{724D6E2C-DD9C-4D5D-B5DE-0E5EAFDECDD5}"/>
          </ac:cxnSpMkLst>
        </pc:cxnChg>
        <pc:cxnChg chg="del">
          <ac:chgData name="Sian Harris" userId="c0df2758-d740-4b7f-88ff-8072a1e73049" providerId="ADAL" clId="{9BA7D2FE-0394-41D4-A68A-472D4175AF7F}" dt="2021-11-19T16:07:38.517" v="631" actId="478"/>
          <ac:cxnSpMkLst>
            <pc:docMk/>
            <pc:sldMk cId="0" sldId="289"/>
            <ac:cxnSpMk id="675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1:42.378" v="884" actId="20577"/>
        <pc:sldMkLst>
          <pc:docMk/>
          <pc:sldMk cId="0" sldId="290"/>
        </pc:sldMkLst>
        <pc:spChg chg="add mod">
          <ac:chgData name="Sian Harris" userId="c0df2758-d740-4b7f-88ff-8072a1e73049" providerId="ADAL" clId="{9BA7D2FE-0394-41D4-A68A-472D4175AF7F}" dt="2021-11-23T10:01:42.378" v="884" actId="20577"/>
          <ac:spMkLst>
            <pc:docMk/>
            <pc:sldMk cId="0" sldId="290"/>
            <ac:spMk id="12" creationId="{897D5BC2-D5F8-41E6-BE0B-1E5F6B744205}"/>
          </ac:spMkLst>
        </pc:spChg>
        <pc:spChg chg="mod">
          <ac:chgData name="Sian Harris" userId="c0df2758-d740-4b7f-88ff-8072a1e73049" providerId="ADAL" clId="{9BA7D2FE-0394-41D4-A68A-472D4175AF7F}" dt="2021-11-19T16:08:14.615" v="636" actId="207"/>
          <ac:spMkLst>
            <pc:docMk/>
            <pc:sldMk cId="0" sldId="290"/>
            <ac:spMk id="689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37.254" v="85"/>
          <ac:picMkLst>
            <pc:docMk/>
            <pc:sldMk cId="0" sldId="290"/>
            <ac:picMk id="13" creationId="{647CA527-5881-48F6-9BA2-9EEDF683FE75}"/>
          </ac:picMkLst>
        </pc:picChg>
        <pc:picChg chg="add mod">
          <ac:chgData name="Sian Harris" userId="c0df2758-d740-4b7f-88ff-8072a1e73049" providerId="ADAL" clId="{9BA7D2FE-0394-41D4-A68A-472D4175AF7F}" dt="2021-11-19T15:13:37.254" v="85"/>
          <ac:picMkLst>
            <pc:docMk/>
            <pc:sldMk cId="0" sldId="290"/>
            <ac:picMk id="14" creationId="{4B4EB975-3951-48C4-867B-303FEF5E104A}"/>
          </ac:picMkLst>
        </pc:picChg>
        <pc:picChg chg="add mod">
          <ac:chgData name="Sian Harris" userId="c0df2758-d740-4b7f-88ff-8072a1e73049" providerId="ADAL" clId="{9BA7D2FE-0394-41D4-A68A-472D4175AF7F}" dt="2021-11-19T15:13:37.254" v="85"/>
          <ac:picMkLst>
            <pc:docMk/>
            <pc:sldMk cId="0" sldId="290"/>
            <ac:picMk id="15" creationId="{DC29C166-C0BE-4C41-A26F-8BFA49B0F802}"/>
          </ac:picMkLst>
        </pc:picChg>
        <pc:picChg chg="del mod">
          <ac:chgData name="Sian Harris" userId="c0df2758-d740-4b7f-88ff-8072a1e73049" providerId="ADAL" clId="{9BA7D2FE-0394-41D4-A68A-472D4175AF7F}" dt="2021-11-19T16:07:59.639" v="634" actId="478"/>
          <ac:picMkLst>
            <pc:docMk/>
            <pc:sldMk cId="0" sldId="290"/>
            <ac:picMk id="691" creationId="{00000000-0000-0000-0000-000000000000}"/>
          </ac:picMkLst>
        </pc:picChg>
        <pc:picChg chg="del mod">
          <ac:chgData name="Sian Harris" userId="c0df2758-d740-4b7f-88ff-8072a1e73049" providerId="ADAL" clId="{9BA7D2FE-0394-41D4-A68A-472D4175AF7F}" dt="2021-11-19T16:07:59.639" v="634" actId="478"/>
          <ac:picMkLst>
            <pc:docMk/>
            <pc:sldMk cId="0" sldId="290"/>
            <ac:picMk id="692" creationId="{00000000-0000-0000-0000-000000000000}"/>
          </ac:picMkLst>
        </pc:picChg>
        <pc:picChg chg="del mod">
          <ac:chgData name="Sian Harris" userId="c0df2758-d740-4b7f-88ff-8072a1e73049" providerId="ADAL" clId="{9BA7D2FE-0394-41D4-A68A-472D4175AF7F}" dt="2021-11-19T16:07:59.639" v="634" actId="478"/>
          <ac:picMkLst>
            <pc:docMk/>
            <pc:sldMk cId="0" sldId="290"/>
            <ac:picMk id="693" creationId="{00000000-0000-0000-0000-000000000000}"/>
          </ac:picMkLst>
        </pc:picChg>
        <pc:picChg chg="del mod">
          <ac:chgData name="Sian Harris" userId="c0df2758-d740-4b7f-88ff-8072a1e73049" providerId="ADAL" clId="{9BA7D2FE-0394-41D4-A68A-472D4175AF7F}" dt="2021-11-19T16:07:59.639" v="634" actId="478"/>
          <ac:picMkLst>
            <pc:docMk/>
            <pc:sldMk cId="0" sldId="290"/>
            <ac:picMk id="694" creationId="{00000000-0000-0000-0000-000000000000}"/>
          </ac:picMkLst>
        </pc:picChg>
        <pc:picChg chg="del mod">
          <ac:chgData name="Sian Harris" userId="c0df2758-d740-4b7f-88ff-8072a1e73049" providerId="ADAL" clId="{9BA7D2FE-0394-41D4-A68A-472D4175AF7F}" dt="2021-11-19T16:07:59.639" v="634" actId="478"/>
          <ac:picMkLst>
            <pc:docMk/>
            <pc:sldMk cId="0" sldId="290"/>
            <ac:picMk id="69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7:59.639" v="634" actId="478"/>
          <ac:picMkLst>
            <pc:docMk/>
            <pc:sldMk cId="0" sldId="290"/>
            <ac:picMk id="69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07:59.639" v="634" actId="478"/>
          <ac:picMkLst>
            <pc:docMk/>
            <pc:sldMk cId="0" sldId="290"/>
            <ac:picMk id="697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30.284" v="247"/>
          <ac:cxnSpMkLst>
            <pc:docMk/>
            <pc:sldMk cId="0" sldId="290"/>
            <ac:cxnSpMk id="16" creationId="{4C03DBAB-7D74-45D9-97EC-4D90F3906C2C}"/>
          </ac:cxnSpMkLst>
        </pc:cxnChg>
        <pc:cxnChg chg="del mod">
          <ac:chgData name="Sian Harris" userId="c0df2758-d740-4b7f-88ff-8072a1e73049" providerId="ADAL" clId="{9BA7D2FE-0394-41D4-A68A-472D4175AF7F}" dt="2021-11-19T16:07:59.639" v="634" actId="478"/>
          <ac:cxnSpMkLst>
            <pc:docMk/>
            <pc:sldMk cId="0" sldId="290"/>
            <ac:cxnSpMk id="690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1:47.127" v="887" actId="20577"/>
        <pc:sldMkLst>
          <pc:docMk/>
          <pc:sldMk cId="0" sldId="291"/>
        </pc:sldMkLst>
        <pc:spChg chg="add mod">
          <ac:chgData name="Sian Harris" userId="c0df2758-d740-4b7f-88ff-8072a1e73049" providerId="ADAL" clId="{9BA7D2FE-0394-41D4-A68A-472D4175AF7F}" dt="2021-11-23T10:01:47.127" v="887" actId="20577"/>
          <ac:spMkLst>
            <pc:docMk/>
            <pc:sldMk cId="0" sldId="291"/>
            <ac:spMk id="12" creationId="{08D92D48-EEC6-4FC9-BAC7-6E74AE51C94E}"/>
          </ac:spMkLst>
        </pc:spChg>
        <pc:spChg chg="add mod">
          <ac:chgData name="Sian Harris" userId="c0df2758-d740-4b7f-88ff-8072a1e73049" providerId="ADAL" clId="{9BA7D2FE-0394-41D4-A68A-472D4175AF7F}" dt="2021-11-19T16:10:07.924" v="653" actId="1076"/>
          <ac:spMkLst>
            <pc:docMk/>
            <pc:sldMk cId="0" sldId="291"/>
            <ac:spMk id="17" creationId="{FA0B61FD-A7E9-4251-972E-94A569B1C9AE}"/>
          </ac:spMkLst>
        </pc:spChg>
        <pc:spChg chg="del mod">
          <ac:chgData name="Sian Harris" userId="c0df2758-d740-4b7f-88ff-8072a1e73049" providerId="ADAL" clId="{9BA7D2FE-0394-41D4-A68A-472D4175AF7F}" dt="2021-11-19T16:09:57.775" v="650" actId="478"/>
          <ac:spMkLst>
            <pc:docMk/>
            <pc:sldMk cId="0" sldId="291"/>
            <ac:spMk id="704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6:10:14.254" v="654" actId="1076"/>
          <ac:spMkLst>
            <pc:docMk/>
            <pc:sldMk cId="0" sldId="291"/>
            <ac:spMk id="713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40.468" v="86"/>
          <ac:picMkLst>
            <pc:docMk/>
            <pc:sldMk cId="0" sldId="291"/>
            <ac:picMk id="13" creationId="{56F1CC58-A93D-4E94-B501-F8864A85C6E9}"/>
          </ac:picMkLst>
        </pc:picChg>
        <pc:picChg chg="add mod">
          <ac:chgData name="Sian Harris" userId="c0df2758-d740-4b7f-88ff-8072a1e73049" providerId="ADAL" clId="{9BA7D2FE-0394-41D4-A68A-472D4175AF7F}" dt="2021-11-19T15:13:40.468" v="86"/>
          <ac:picMkLst>
            <pc:docMk/>
            <pc:sldMk cId="0" sldId="291"/>
            <ac:picMk id="14" creationId="{A394A057-F0B8-403F-B629-054E59D4DD6A}"/>
          </ac:picMkLst>
        </pc:picChg>
        <pc:picChg chg="add mod">
          <ac:chgData name="Sian Harris" userId="c0df2758-d740-4b7f-88ff-8072a1e73049" providerId="ADAL" clId="{9BA7D2FE-0394-41D4-A68A-472D4175AF7F}" dt="2021-11-19T15:13:40.468" v="86"/>
          <ac:picMkLst>
            <pc:docMk/>
            <pc:sldMk cId="0" sldId="291"/>
            <ac:picMk id="15" creationId="{3E54F96F-D4FA-402C-B282-2EAEF6E1E65C}"/>
          </ac:picMkLst>
        </pc:picChg>
        <pc:picChg chg="del mod">
          <ac:chgData name="Sian Harris" userId="c0df2758-d740-4b7f-88ff-8072a1e73049" providerId="ADAL" clId="{9BA7D2FE-0394-41D4-A68A-472D4175AF7F}" dt="2021-11-19T16:10:21.160" v="656" actId="478"/>
          <ac:picMkLst>
            <pc:docMk/>
            <pc:sldMk cId="0" sldId="291"/>
            <ac:picMk id="706" creationId="{00000000-0000-0000-0000-000000000000}"/>
          </ac:picMkLst>
        </pc:picChg>
        <pc:picChg chg="del mod">
          <ac:chgData name="Sian Harris" userId="c0df2758-d740-4b7f-88ff-8072a1e73049" providerId="ADAL" clId="{9BA7D2FE-0394-41D4-A68A-472D4175AF7F}" dt="2021-11-19T16:10:21.160" v="656" actId="478"/>
          <ac:picMkLst>
            <pc:docMk/>
            <pc:sldMk cId="0" sldId="291"/>
            <ac:picMk id="707" creationId="{00000000-0000-0000-0000-000000000000}"/>
          </ac:picMkLst>
        </pc:picChg>
        <pc:picChg chg="del mod">
          <ac:chgData name="Sian Harris" userId="c0df2758-d740-4b7f-88ff-8072a1e73049" providerId="ADAL" clId="{9BA7D2FE-0394-41D4-A68A-472D4175AF7F}" dt="2021-11-19T16:10:21.160" v="656" actId="478"/>
          <ac:picMkLst>
            <pc:docMk/>
            <pc:sldMk cId="0" sldId="291"/>
            <ac:picMk id="708" creationId="{00000000-0000-0000-0000-000000000000}"/>
          </ac:picMkLst>
        </pc:picChg>
        <pc:picChg chg="del mod">
          <ac:chgData name="Sian Harris" userId="c0df2758-d740-4b7f-88ff-8072a1e73049" providerId="ADAL" clId="{9BA7D2FE-0394-41D4-A68A-472D4175AF7F}" dt="2021-11-19T16:10:21.160" v="656" actId="478"/>
          <ac:picMkLst>
            <pc:docMk/>
            <pc:sldMk cId="0" sldId="291"/>
            <ac:picMk id="70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0:21.160" v="656" actId="478"/>
          <ac:picMkLst>
            <pc:docMk/>
            <pc:sldMk cId="0" sldId="291"/>
            <ac:picMk id="71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0:21.160" v="656" actId="478"/>
          <ac:picMkLst>
            <pc:docMk/>
            <pc:sldMk cId="0" sldId="291"/>
            <ac:picMk id="71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0:21.160" v="656" actId="478"/>
          <ac:picMkLst>
            <pc:docMk/>
            <pc:sldMk cId="0" sldId="291"/>
            <ac:picMk id="712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31.547" v="248"/>
          <ac:cxnSpMkLst>
            <pc:docMk/>
            <pc:sldMk cId="0" sldId="291"/>
            <ac:cxnSpMk id="16" creationId="{EAAA7479-DDE5-4721-8615-CFB27BFDA198}"/>
          </ac:cxnSpMkLst>
        </pc:cxnChg>
        <pc:cxnChg chg="del mod">
          <ac:chgData name="Sian Harris" userId="c0df2758-d740-4b7f-88ff-8072a1e73049" providerId="ADAL" clId="{9BA7D2FE-0394-41D4-A68A-472D4175AF7F}" dt="2021-11-19T16:10:21.160" v="656" actId="478"/>
          <ac:cxnSpMkLst>
            <pc:docMk/>
            <pc:sldMk cId="0" sldId="291"/>
            <ac:cxnSpMk id="705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1:51.596" v="890" actId="20577"/>
        <pc:sldMkLst>
          <pc:docMk/>
          <pc:sldMk cId="0" sldId="292"/>
        </pc:sldMkLst>
        <pc:spChg chg="add mod">
          <ac:chgData name="Sian Harris" userId="c0df2758-d740-4b7f-88ff-8072a1e73049" providerId="ADAL" clId="{9BA7D2FE-0394-41D4-A68A-472D4175AF7F}" dt="2021-11-23T10:01:51.596" v="890" actId="20577"/>
          <ac:spMkLst>
            <pc:docMk/>
            <pc:sldMk cId="0" sldId="292"/>
            <ac:spMk id="12" creationId="{8EF8E2B0-AB2F-414D-BCFE-A710158918A7}"/>
          </ac:spMkLst>
        </pc:spChg>
        <pc:spChg chg="add mod">
          <ac:chgData name="Sian Harris" userId="c0df2758-d740-4b7f-88ff-8072a1e73049" providerId="ADAL" clId="{9BA7D2FE-0394-41D4-A68A-472D4175AF7F}" dt="2021-11-19T16:10:39.300" v="660" actId="27636"/>
          <ac:spMkLst>
            <pc:docMk/>
            <pc:sldMk cId="0" sldId="292"/>
            <ac:spMk id="17" creationId="{C5CFC5AC-FEE3-4FCD-8088-13A645EF77EC}"/>
          </ac:spMkLst>
        </pc:spChg>
        <pc:spChg chg="del mod">
          <ac:chgData name="Sian Harris" userId="c0df2758-d740-4b7f-88ff-8072a1e73049" providerId="ADAL" clId="{9BA7D2FE-0394-41D4-A68A-472D4175AF7F}" dt="2021-11-19T16:10:33.396" v="658" actId="478"/>
          <ac:spMkLst>
            <pc:docMk/>
            <pc:sldMk cId="0" sldId="292"/>
            <ac:spMk id="719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6:10:51.200" v="661" actId="1076"/>
          <ac:spMkLst>
            <pc:docMk/>
            <pc:sldMk cId="0" sldId="292"/>
            <ac:spMk id="720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42.667" v="87"/>
          <ac:picMkLst>
            <pc:docMk/>
            <pc:sldMk cId="0" sldId="292"/>
            <ac:picMk id="13" creationId="{94C7AA74-EABD-4309-8F6D-98E97BF9E75B}"/>
          </ac:picMkLst>
        </pc:picChg>
        <pc:picChg chg="add mod">
          <ac:chgData name="Sian Harris" userId="c0df2758-d740-4b7f-88ff-8072a1e73049" providerId="ADAL" clId="{9BA7D2FE-0394-41D4-A68A-472D4175AF7F}" dt="2021-11-19T15:13:42.667" v="87"/>
          <ac:picMkLst>
            <pc:docMk/>
            <pc:sldMk cId="0" sldId="292"/>
            <ac:picMk id="14" creationId="{6FDE341E-CFF6-4F66-9231-6396DD455C48}"/>
          </ac:picMkLst>
        </pc:picChg>
        <pc:picChg chg="add mod">
          <ac:chgData name="Sian Harris" userId="c0df2758-d740-4b7f-88ff-8072a1e73049" providerId="ADAL" clId="{9BA7D2FE-0394-41D4-A68A-472D4175AF7F}" dt="2021-11-19T15:13:42.667" v="87"/>
          <ac:picMkLst>
            <pc:docMk/>
            <pc:sldMk cId="0" sldId="292"/>
            <ac:picMk id="15" creationId="{F66528FB-5666-4BC8-93EC-C38D6079D520}"/>
          </ac:picMkLst>
        </pc:picChg>
        <pc:picChg chg="del">
          <ac:chgData name="Sian Harris" userId="c0df2758-d740-4b7f-88ff-8072a1e73049" providerId="ADAL" clId="{9BA7D2FE-0394-41D4-A68A-472D4175AF7F}" dt="2021-11-19T16:10:57.848" v="662" actId="478"/>
          <ac:picMkLst>
            <pc:docMk/>
            <pc:sldMk cId="0" sldId="292"/>
            <ac:picMk id="72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0:57.848" v="662" actId="478"/>
          <ac:picMkLst>
            <pc:docMk/>
            <pc:sldMk cId="0" sldId="292"/>
            <ac:picMk id="72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0:57.848" v="662" actId="478"/>
          <ac:picMkLst>
            <pc:docMk/>
            <pc:sldMk cId="0" sldId="292"/>
            <ac:picMk id="72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0:57.848" v="662" actId="478"/>
          <ac:picMkLst>
            <pc:docMk/>
            <pc:sldMk cId="0" sldId="292"/>
            <ac:picMk id="72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0:57.848" v="662" actId="478"/>
          <ac:picMkLst>
            <pc:docMk/>
            <pc:sldMk cId="0" sldId="292"/>
            <ac:picMk id="72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0:57.848" v="662" actId="478"/>
          <ac:picMkLst>
            <pc:docMk/>
            <pc:sldMk cId="0" sldId="292"/>
            <ac:picMk id="72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0:57.848" v="662" actId="478"/>
          <ac:picMkLst>
            <pc:docMk/>
            <pc:sldMk cId="0" sldId="292"/>
            <ac:picMk id="728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33.281" v="249"/>
          <ac:cxnSpMkLst>
            <pc:docMk/>
            <pc:sldMk cId="0" sldId="292"/>
            <ac:cxnSpMk id="16" creationId="{72D451BA-A72D-435E-9C94-735D857DE9FC}"/>
          </ac:cxnSpMkLst>
        </pc:cxnChg>
        <pc:cxnChg chg="del">
          <ac:chgData name="Sian Harris" userId="c0df2758-d740-4b7f-88ff-8072a1e73049" providerId="ADAL" clId="{9BA7D2FE-0394-41D4-A68A-472D4175AF7F}" dt="2021-11-19T16:10:57.848" v="662" actId="478"/>
          <ac:cxnSpMkLst>
            <pc:docMk/>
            <pc:sldMk cId="0" sldId="292"/>
            <ac:cxnSpMk id="721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1:56.579" v="893" actId="20577"/>
        <pc:sldMkLst>
          <pc:docMk/>
          <pc:sldMk cId="0" sldId="293"/>
        </pc:sldMkLst>
        <pc:spChg chg="add mod">
          <ac:chgData name="Sian Harris" userId="c0df2758-d740-4b7f-88ff-8072a1e73049" providerId="ADAL" clId="{9BA7D2FE-0394-41D4-A68A-472D4175AF7F}" dt="2021-11-23T10:01:56.579" v="893" actId="20577"/>
          <ac:spMkLst>
            <pc:docMk/>
            <pc:sldMk cId="0" sldId="293"/>
            <ac:spMk id="12" creationId="{2EBE4FC0-6E4F-435E-B2EE-A53537ECC300}"/>
          </ac:spMkLst>
        </pc:spChg>
        <pc:spChg chg="add mod">
          <ac:chgData name="Sian Harris" userId="c0df2758-d740-4b7f-88ff-8072a1e73049" providerId="ADAL" clId="{9BA7D2FE-0394-41D4-A68A-472D4175AF7F}" dt="2021-11-19T16:11:18.413" v="665"/>
          <ac:spMkLst>
            <pc:docMk/>
            <pc:sldMk cId="0" sldId="293"/>
            <ac:spMk id="17" creationId="{F246CC96-A4F7-4744-9831-A2A874B441B1}"/>
          </ac:spMkLst>
        </pc:spChg>
        <pc:spChg chg="del mod">
          <ac:chgData name="Sian Harris" userId="c0df2758-d740-4b7f-88ff-8072a1e73049" providerId="ADAL" clId="{9BA7D2FE-0394-41D4-A68A-472D4175AF7F}" dt="2021-11-19T16:11:14.096" v="664" actId="478"/>
          <ac:spMkLst>
            <pc:docMk/>
            <pc:sldMk cId="0" sldId="293"/>
            <ac:spMk id="734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6:11:25.039" v="666" actId="1076"/>
          <ac:spMkLst>
            <pc:docMk/>
            <pc:sldMk cId="0" sldId="293"/>
            <ac:spMk id="735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45.111" v="88"/>
          <ac:picMkLst>
            <pc:docMk/>
            <pc:sldMk cId="0" sldId="293"/>
            <ac:picMk id="13" creationId="{650F4FD3-B2C8-4D77-A51B-650CAB598616}"/>
          </ac:picMkLst>
        </pc:picChg>
        <pc:picChg chg="add mod">
          <ac:chgData name="Sian Harris" userId="c0df2758-d740-4b7f-88ff-8072a1e73049" providerId="ADAL" clId="{9BA7D2FE-0394-41D4-A68A-472D4175AF7F}" dt="2021-11-19T15:13:45.111" v="88"/>
          <ac:picMkLst>
            <pc:docMk/>
            <pc:sldMk cId="0" sldId="293"/>
            <ac:picMk id="14" creationId="{B6F489D5-2FE7-41EC-8008-F08F68512AD2}"/>
          </ac:picMkLst>
        </pc:picChg>
        <pc:picChg chg="add mod">
          <ac:chgData name="Sian Harris" userId="c0df2758-d740-4b7f-88ff-8072a1e73049" providerId="ADAL" clId="{9BA7D2FE-0394-41D4-A68A-472D4175AF7F}" dt="2021-11-19T15:13:45.111" v="88"/>
          <ac:picMkLst>
            <pc:docMk/>
            <pc:sldMk cId="0" sldId="293"/>
            <ac:picMk id="15" creationId="{EAA694E3-8862-4F75-BAE2-BF3DAE683D25}"/>
          </ac:picMkLst>
        </pc:picChg>
        <pc:picChg chg="del">
          <ac:chgData name="Sian Harris" userId="c0df2758-d740-4b7f-88ff-8072a1e73049" providerId="ADAL" clId="{9BA7D2FE-0394-41D4-A68A-472D4175AF7F}" dt="2021-11-19T16:11:33.975" v="667" actId="478"/>
          <ac:picMkLst>
            <pc:docMk/>
            <pc:sldMk cId="0" sldId="293"/>
            <ac:picMk id="73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1:33.975" v="667" actId="478"/>
          <ac:picMkLst>
            <pc:docMk/>
            <pc:sldMk cId="0" sldId="293"/>
            <ac:picMk id="73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1:33.975" v="667" actId="478"/>
          <ac:picMkLst>
            <pc:docMk/>
            <pc:sldMk cId="0" sldId="293"/>
            <ac:picMk id="73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1:33.975" v="667" actId="478"/>
          <ac:picMkLst>
            <pc:docMk/>
            <pc:sldMk cId="0" sldId="293"/>
            <ac:picMk id="74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1:33.975" v="667" actId="478"/>
          <ac:picMkLst>
            <pc:docMk/>
            <pc:sldMk cId="0" sldId="293"/>
            <ac:picMk id="74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1:33.975" v="667" actId="478"/>
          <ac:picMkLst>
            <pc:docMk/>
            <pc:sldMk cId="0" sldId="293"/>
            <ac:picMk id="74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1:33.975" v="667" actId="478"/>
          <ac:picMkLst>
            <pc:docMk/>
            <pc:sldMk cId="0" sldId="293"/>
            <ac:picMk id="743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34.987" v="250"/>
          <ac:cxnSpMkLst>
            <pc:docMk/>
            <pc:sldMk cId="0" sldId="293"/>
            <ac:cxnSpMk id="16" creationId="{62B43ED7-41CA-4594-AF6D-82CB1A9AC9EC}"/>
          </ac:cxnSpMkLst>
        </pc:cxnChg>
        <pc:cxnChg chg="del">
          <ac:chgData name="Sian Harris" userId="c0df2758-d740-4b7f-88ff-8072a1e73049" providerId="ADAL" clId="{9BA7D2FE-0394-41D4-A68A-472D4175AF7F}" dt="2021-11-19T16:11:33.975" v="667" actId="478"/>
          <ac:cxnSpMkLst>
            <pc:docMk/>
            <pc:sldMk cId="0" sldId="293"/>
            <ac:cxnSpMk id="736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2:00.604" v="896" actId="20577"/>
        <pc:sldMkLst>
          <pc:docMk/>
          <pc:sldMk cId="0" sldId="294"/>
        </pc:sldMkLst>
        <pc:spChg chg="add mod">
          <ac:chgData name="Sian Harris" userId="c0df2758-d740-4b7f-88ff-8072a1e73049" providerId="ADAL" clId="{9BA7D2FE-0394-41D4-A68A-472D4175AF7F}" dt="2021-11-23T10:02:00.604" v="896" actId="20577"/>
          <ac:spMkLst>
            <pc:docMk/>
            <pc:sldMk cId="0" sldId="294"/>
            <ac:spMk id="12" creationId="{EFFA6F5F-8FF8-4EB5-A35B-8C4709973C89}"/>
          </ac:spMkLst>
        </pc:spChg>
        <pc:spChg chg="add mod">
          <ac:chgData name="Sian Harris" userId="c0df2758-d740-4b7f-88ff-8072a1e73049" providerId="ADAL" clId="{9BA7D2FE-0394-41D4-A68A-472D4175AF7F}" dt="2021-11-19T16:11:52.311" v="671" actId="27636"/>
          <ac:spMkLst>
            <pc:docMk/>
            <pc:sldMk cId="0" sldId="294"/>
            <ac:spMk id="17" creationId="{179FDF92-3976-4D8A-9940-D8BE5D67F364}"/>
          </ac:spMkLst>
        </pc:spChg>
        <pc:spChg chg="del mod">
          <ac:chgData name="Sian Harris" userId="c0df2758-d740-4b7f-88ff-8072a1e73049" providerId="ADAL" clId="{9BA7D2FE-0394-41D4-A68A-472D4175AF7F}" dt="2021-11-19T16:11:47.480" v="669" actId="478"/>
          <ac:spMkLst>
            <pc:docMk/>
            <pc:sldMk cId="0" sldId="294"/>
            <ac:spMk id="749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23T09:56:38.332" v="811" actId="207"/>
          <ac:spMkLst>
            <pc:docMk/>
            <pc:sldMk cId="0" sldId="294"/>
            <ac:spMk id="750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47.215" v="89"/>
          <ac:picMkLst>
            <pc:docMk/>
            <pc:sldMk cId="0" sldId="294"/>
            <ac:picMk id="13" creationId="{C97AF82C-D17C-45D3-BBBD-6DF5727C3ABF}"/>
          </ac:picMkLst>
        </pc:picChg>
        <pc:picChg chg="add mod">
          <ac:chgData name="Sian Harris" userId="c0df2758-d740-4b7f-88ff-8072a1e73049" providerId="ADAL" clId="{9BA7D2FE-0394-41D4-A68A-472D4175AF7F}" dt="2021-11-19T15:13:47.215" v="89"/>
          <ac:picMkLst>
            <pc:docMk/>
            <pc:sldMk cId="0" sldId="294"/>
            <ac:picMk id="14" creationId="{546A97F1-E4A1-44DE-8540-6157DDF87A52}"/>
          </ac:picMkLst>
        </pc:picChg>
        <pc:picChg chg="add mod">
          <ac:chgData name="Sian Harris" userId="c0df2758-d740-4b7f-88ff-8072a1e73049" providerId="ADAL" clId="{9BA7D2FE-0394-41D4-A68A-472D4175AF7F}" dt="2021-11-19T15:13:47.215" v="89"/>
          <ac:picMkLst>
            <pc:docMk/>
            <pc:sldMk cId="0" sldId="294"/>
            <ac:picMk id="15" creationId="{E2965295-410B-4A34-8E68-6429B96ACFB7}"/>
          </ac:picMkLst>
        </pc:picChg>
        <pc:picChg chg="del">
          <ac:chgData name="Sian Harris" userId="c0df2758-d740-4b7f-88ff-8072a1e73049" providerId="ADAL" clId="{9BA7D2FE-0394-41D4-A68A-472D4175AF7F}" dt="2021-11-19T16:12:05.743" v="673" actId="478"/>
          <ac:picMkLst>
            <pc:docMk/>
            <pc:sldMk cId="0" sldId="294"/>
            <ac:picMk id="75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2:05.743" v="673" actId="478"/>
          <ac:picMkLst>
            <pc:docMk/>
            <pc:sldMk cId="0" sldId="294"/>
            <ac:picMk id="75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2:05.743" v="673" actId="478"/>
          <ac:picMkLst>
            <pc:docMk/>
            <pc:sldMk cId="0" sldId="294"/>
            <ac:picMk id="75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2:05.743" v="673" actId="478"/>
          <ac:picMkLst>
            <pc:docMk/>
            <pc:sldMk cId="0" sldId="294"/>
            <ac:picMk id="75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2:05.743" v="673" actId="478"/>
          <ac:picMkLst>
            <pc:docMk/>
            <pc:sldMk cId="0" sldId="294"/>
            <ac:picMk id="75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2:05.743" v="673" actId="478"/>
          <ac:picMkLst>
            <pc:docMk/>
            <pc:sldMk cId="0" sldId="294"/>
            <ac:picMk id="75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2:05.743" v="673" actId="478"/>
          <ac:picMkLst>
            <pc:docMk/>
            <pc:sldMk cId="0" sldId="294"/>
            <ac:picMk id="758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37.279" v="251"/>
          <ac:cxnSpMkLst>
            <pc:docMk/>
            <pc:sldMk cId="0" sldId="294"/>
            <ac:cxnSpMk id="16" creationId="{AC36CB3E-E20D-44EE-9D7C-A493B8DB90BC}"/>
          </ac:cxnSpMkLst>
        </pc:cxnChg>
        <pc:cxnChg chg="del">
          <ac:chgData name="Sian Harris" userId="c0df2758-d740-4b7f-88ff-8072a1e73049" providerId="ADAL" clId="{9BA7D2FE-0394-41D4-A68A-472D4175AF7F}" dt="2021-11-19T16:12:05.743" v="673" actId="478"/>
          <ac:cxnSpMkLst>
            <pc:docMk/>
            <pc:sldMk cId="0" sldId="294"/>
            <ac:cxnSpMk id="751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2:06.997" v="899" actId="20577"/>
        <pc:sldMkLst>
          <pc:docMk/>
          <pc:sldMk cId="0" sldId="295"/>
        </pc:sldMkLst>
        <pc:spChg chg="add mod">
          <ac:chgData name="Sian Harris" userId="c0df2758-d740-4b7f-88ff-8072a1e73049" providerId="ADAL" clId="{9BA7D2FE-0394-41D4-A68A-472D4175AF7F}" dt="2021-11-23T10:02:06.997" v="899" actId="20577"/>
          <ac:spMkLst>
            <pc:docMk/>
            <pc:sldMk cId="0" sldId="295"/>
            <ac:spMk id="12" creationId="{619DBBA1-52B5-4924-BFDD-E8270AA53235}"/>
          </ac:spMkLst>
        </pc:spChg>
        <pc:spChg chg="add mod">
          <ac:chgData name="Sian Harris" userId="c0df2758-d740-4b7f-88ff-8072a1e73049" providerId="ADAL" clId="{9BA7D2FE-0394-41D4-A68A-472D4175AF7F}" dt="2021-11-19T16:12:30.897" v="677"/>
          <ac:spMkLst>
            <pc:docMk/>
            <pc:sldMk cId="0" sldId="295"/>
            <ac:spMk id="17" creationId="{9E8B7D0F-19B1-4E35-98F1-8EEC0145C8DB}"/>
          </ac:spMkLst>
        </pc:spChg>
        <pc:spChg chg="del mod">
          <ac:chgData name="Sian Harris" userId="c0df2758-d740-4b7f-88ff-8072a1e73049" providerId="ADAL" clId="{9BA7D2FE-0394-41D4-A68A-472D4175AF7F}" dt="2021-11-19T16:12:25.552" v="676" actId="478"/>
          <ac:spMkLst>
            <pc:docMk/>
            <pc:sldMk cId="0" sldId="295"/>
            <ac:spMk id="764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6:12:38.681" v="678" actId="1076"/>
          <ac:spMkLst>
            <pc:docMk/>
            <pc:sldMk cId="0" sldId="295"/>
            <ac:spMk id="765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50.091" v="90"/>
          <ac:picMkLst>
            <pc:docMk/>
            <pc:sldMk cId="0" sldId="295"/>
            <ac:picMk id="13" creationId="{A59ABC6E-369B-41EA-80B6-C0A525FD3586}"/>
          </ac:picMkLst>
        </pc:picChg>
        <pc:picChg chg="add mod">
          <ac:chgData name="Sian Harris" userId="c0df2758-d740-4b7f-88ff-8072a1e73049" providerId="ADAL" clId="{9BA7D2FE-0394-41D4-A68A-472D4175AF7F}" dt="2021-11-19T15:13:50.091" v="90"/>
          <ac:picMkLst>
            <pc:docMk/>
            <pc:sldMk cId="0" sldId="295"/>
            <ac:picMk id="14" creationId="{D3AB89B2-B4EF-4ABB-8981-910AA1517737}"/>
          </ac:picMkLst>
        </pc:picChg>
        <pc:picChg chg="add mod">
          <ac:chgData name="Sian Harris" userId="c0df2758-d740-4b7f-88ff-8072a1e73049" providerId="ADAL" clId="{9BA7D2FE-0394-41D4-A68A-472D4175AF7F}" dt="2021-11-19T15:13:50.091" v="90"/>
          <ac:picMkLst>
            <pc:docMk/>
            <pc:sldMk cId="0" sldId="295"/>
            <ac:picMk id="15" creationId="{4F9AB77E-45E5-4773-AD0C-637A2CFBF32A}"/>
          </ac:picMkLst>
        </pc:picChg>
        <pc:picChg chg="del">
          <ac:chgData name="Sian Harris" userId="c0df2758-d740-4b7f-88ff-8072a1e73049" providerId="ADAL" clId="{9BA7D2FE-0394-41D4-A68A-472D4175AF7F}" dt="2021-11-19T16:12:17.508" v="674" actId="478"/>
          <ac:picMkLst>
            <pc:docMk/>
            <pc:sldMk cId="0" sldId="295"/>
            <ac:picMk id="76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2:17.508" v="674" actId="478"/>
          <ac:picMkLst>
            <pc:docMk/>
            <pc:sldMk cId="0" sldId="295"/>
            <ac:picMk id="76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2:17.508" v="674" actId="478"/>
          <ac:picMkLst>
            <pc:docMk/>
            <pc:sldMk cId="0" sldId="295"/>
            <ac:picMk id="76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2:17.508" v="674" actId="478"/>
          <ac:picMkLst>
            <pc:docMk/>
            <pc:sldMk cId="0" sldId="295"/>
            <ac:picMk id="77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2:17.508" v="674" actId="478"/>
          <ac:picMkLst>
            <pc:docMk/>
            <pc:sldMk cId="0" sldId="295"/>
            <ac:picMk id="77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2:17.508" v="674" actId="478"/>
          <ac:picMkLst>
            <pc:docMk/>
            <pc:sldMk cId="0" sldId="295"/>
            <ac:picMk id="77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2:17.508" v="674" actId="478"/>
          <ac:picMkLst>
            <pc:docMk/>
            <pc:sldMk cId="0" sldId="295"/>
            <ac:picMk id="773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38.725" v="252"/>
          <ac:cxnSpMkLst>
            <pc:docMk/>
            <pc:sldMk cId="0" sldId="295"/>
            <ac:cxnSpMk id="16" creationId="{9326962B-0ADA-49A8-9E00-908A83473D21}"/>
          </ac:cxnSpMkLst>
        </pc:cxnChg>
        <pc:cxnChg chg="del">
          <ac:chgData name="Sian Harris" userId="c0df2758-d740-4b7f-88ff-8072a1e73049" providerId="ADAL" clId="{9BA7D2FE-0394-41D4-A68A-472D4175AF7F}" dt="2021-11-19T16:12:17.508" v="674" actId="478"/>
          <ac:cxnSpMkLst>
            <pc:docMk/>
            <pc:sldMk cId="0" sldId="295"/>
            <ac:cxnSpMk id="766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2:11.847" v="902" actId="20577"/>
        <pc:sldMkLst>
          <pc:docMk/>
          <pc:sldMk cId="0" sldId="296"/>
        </pc:sldMkLst>
        <pc:spChg chg="add mod">
          <ac:chgData name="Sian Harris" userId="c0df2758-d740-4b7f-88ff-8072a1e73049" providerId="ADAL" clId="{9BA7D2FE-0394-41D4-A68A-472D4175AF7F}" dt="2021-11-23T10:02:11.847" v="902" actId="20577"/>
          <ac:spMkLst>
            <pc:docMk/>
            <pc:sldMk cId="0" sldId="296"/>
            <ac:spMk id="12" creationId="{CCB73BE1-01CA-4959-AA49-6B2AC1B05E15}"/>
          </ac:spMkLst>
        </pc:spChg>
        <pc:spChg chg="add mod">
          <ac:chgData name="Sian Harris" userId="c0df2758-d740-4b7f-88ff-8072a1e73049" providerId="ADAL" clId="{9BA7D2FE-0394-41D4-A68A-472D4175AF7F}" dt="2021-11-19T16:12:55.409" v="681"/>
          <ac:spMkLst>
            <pc:docMk/>
            <pc:sldMk cId="0" sldId="296"/>
            <ac:spMk id="17" creationId="{93176FE2-732C-4263-B194-B72893F33EBC}"/>
          </ac:spMkLst>
        </pc:spChg>
        <pc:spChg chg="del mod">
          <ac:chgData name="Sian Harris" userId="c0df2758-d740-4b7f-88ff-8072a1e73049" providerId="ADAL" clId="{9BA7D2FE-0394-41D4-A68A-472D4175AF7F}" dt="2021-11-19T16:12:51.594" v="680" actId="478"/>
          <ac:spMkLst>
            <pc:docMk/>
            <pc:sldMk cId="0" sldId="296"/>
            <ac:spMk id="779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6:13:00.864" v="682" actId="1076"/>
          <ac:spMkLst>
            <pc:docMk/>
            <pc:sldMk cId="0" sldId="296"/>
            <ac:spMk id="780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51.970" v="91"/>
          <ac:picMkLst>
            <pc:docMk/>
            <pc:sldMk cId="0" sldId="296"/>
            <ac:picMk id="13" creationId="{457219C0-F595-4493-8344-B8B3FFE997AE}"/>
          </ac:picMkLst>
        </pc:picChg>
        <pc:picChg chg="add mod">
          <ac:chgData name="Sian Harris" userId="c0df2758-d740-4b7f-88ff-8072a1e73049" providerId="ADAL" clId="{9BA7D2FE-0394-41D4-A68A-472D4175AF7F}" dt="2021-11-19T15:13:51.970" v="91"/>
          <ac:picMkLst>
            <pc:docMk/>
            <pc:sldMk cId="0" sldId="296"/>
            <ac:picMk id="14" creationId="{D82A6AA0-F83C-475A-81F1-3F0E2864C413}"/>
          </ac:picMkLst>
        </pc:picChg>
        <pc:picChg chg="add mod">
          <ac:chgData name="Sian Harris" userId="c0df2758-d740-4b7f-88ff-8072a1e73049" providerId="ADAL" clId="{9BA7D2FE-0394-41D4-A68A-472D4175AF7F}" dt="2021-11-19T15:13:51.970" v="91"/>
          <ac:picMkLst>
            <pc:docMk/>
            <pc:sldMk cId="0" sldId="296"/>
            <ac:picMk id="15" creationId="{68DB3F6E-4A0E-404E-BCD0-22CF775F66CD}"/>
          </ac:picMkLst>
        </pc:picChg>
        <pc:picChg chg="del">
          <ac:chgData name="Sian Harris" userId="c0df2758-d740-4b7f-88ff-8072a1e73049" providerId="ADAL" clId="{9BA7D2FE-0394-41D4-A68A-472D4175AF7F}" dt="2021-11-19T16:13:14.954" v="683" actId="478"/>
          <ac:picMkLst>
            <pc:docMk/>
            <pc:sldMk cId="0" sldId="296"/>
            <ac:picMk id="78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3:14.954" v="683" actId="478"/>
          <ac:picMkLst>
            <pc:docMk/>
            <pc:sldMk cId="0" sldId="296"/>
            <ac:picMk id="78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3:14.954" v="683" actId="478"/>
          <ac:picMkLst>
            <pc:docMk/>
            <pc:sldMk cId="0" sldId="296"/>
            <ac:picMk id="78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3:14.954" v="683" actId="478"/>
          <ac:picMkLst>
            <pc:docMk/>
            <pc:sldMk cId="0" sldId="296"/>
            <ac:picMk id="78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3:14.954" v="683" actId="478"/>
          <ac:picMkLst>
            <pc:docMk/>
            <pc:sldMk cId="0" sldId="296"/>
            <ac:picMk id="78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3:14.954" v="683" actId="478"/>
          <ac:picMkLst>
            <pc:docMk/>
            <pc:sldMk cId="0" sldId="296"/>
            <ac:picMk id="78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3:14.954" v="683" actId="478"/>
          <ac:picMkLst>
            <pc:docMk/>
            <pc:sldMk cId="0" sldId="296"/>
            <ac:picMk id="788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40.299" v="253"/>
          <ac:cxnSpMkLst>
            <pc:docMk/>
            <pc:sldMk cId="0" sldId="296"/>
            <ac:cxnSpMk id="16" creationId="{3960179B-DC22-4773-B4FE-2FE154256B66}"/>
          </ac:cxnSpMkLst>
        </pc:cxnChg>
        <pc:cxnChg chg="del">
          <ac:chgData name="Sian Harris" userId="c0df2758-d740-4b7f-88ff-8072a1e73049" providerId="ADAL" clId="{9BA7D2FE-0394-41D4-A68A-472D4175AF7F}" dt="2021-11-19T16:13:14.954" v="683" actId="478"/>
          <ac:cxnSpMkLst>
            <pc:docMk/>
            <pc:sldMk cId="0" sldId="296"/>
            <ac:cxnSpMk id="781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2:16.660" v="903" actId="20577"/>
        <pc:sldMkLst>
          <pc:docMk/>
          <pc:sldMk cId="0" sldId="297"/>
        </pc:sldMkLst>
        <pc:spChg chg="add mod">
          <ac:chgData name="Sian Harris" userId="c0df2758-d740-4b7f-88ff-8072a1e73049" providerId="ADAL" clId="{9BA7D2FE-0394-41D4-A68A-472D4175AF7F}" dt="2021-11-23T10:02:16.660" v="903" actId="20577"/>
          <ac:spMkLst>
            <pc:docMk/>
            <pc:sldMk cId="0" sldId="297"/>
            <ac:spMk id="12" creationId="{D831241C-FF82-4FA1-AE9F-1C01319AF53F}"/>
          </ac:spMkLst>
        </pc:spChg>
        <pc:spChg chg="add mod">
          <ac:chgData name="Sian Harris" userId="c0df2758-d740-4b7f-88ff-8072a1e73049" providerId="ADAL" clId="{9BA7D2FE-0394-41D4-A68A-472D4175AF7F}" dt="2021-11-19T16:13:32.202" v="686"/>
          <ac:spMkLst>
            <pc:docMk/>
            <pc:sldMk cId="0" sldId="297"/>
            <ac:spMk id="17" creationId="{D6174C6E-9BC9-46E5-8DB8-875F34F3A4B3}"/>
          </ac:spMkLst>
        </pc:spChg>
        <pc:spChg chg="del mod">
          <ac:chgData name="Sian Harris" userId="c0df2758-d740-4b7f-88ff-8072a1e73049" providerId="ADAL" clId="{9BA7D2FE-0394-41D4-A68A-472D4175AF7F}" dt="2021-11-19T16:13:28.616" v="685" actId="478"/>
          <ac:spMkLst>
            <pc:docMk/>
            <pc:sldMk cId="0" sldId="297"/>
            <ac:spMk id="794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6:13:36.480" v="687" actId="1076"/>
          <ac:spMkLst>
            <pc:docMk/>
            <pc:sldMk cId="0" sldId="297"/>
            <ac:spMk id="795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54.843" v="92"/>
          <ac:picMkLst>
            <pc:docMk/>
            <pc:sldMk cId="0" sldId="297"/>
            <ac:picMk id="13" creationId="{9DD622E4-17E9-4D48-90A1-7B9A90F3E0AD}"/>
          </ac:picMkLst>
        </pc:picChg>
        <pc:picChg chg="add mod">
          <ac:chgData name="Sian Harris" userId="c0df2758-d740-4b7f-88ff-8072a1e73049" providerId="ADAL" clId="{9BA7D2FE-0394-41D4-A68A-472D4175AF7F}" dt="2021-11-19T15:13:54.843" v="92"/>
          <ac:picMkLst>
            <pc:docMk/>
            <pc:sldMk cId="0" sldId="297"/>
            <ac:picMk id="14" creationId="{0B5F8EC7-E5A9-41A9-B8C8-21C324708C4B}"/>
          </ac:picMkLst>
        </pc:picChg>
        <pc:picChg chg="add mod">
          <ac:chgData name="Sian Harris" userId="c0df2758-d740-4b7f-88ff-8072a1e73049" providerId="ADAL" clId="{9BA7D2FE-0394-41D4-A68A-472D4175AF7F}" dt="2021-11-19T15:13:54.843" v="92"/>
          <ac:picMkLst>
            <pc:docMk/>
            <pc:sldMk cId="0" sldId="297"/>
            <ac:picMk id="15" creationId="{2E7F9900-EFCD-4E18-ADF6-5378C8DED8A3}"/>
          </ac:picMkLst>
        </pc:picChg>
        <pc:picChg chg="del">
          <ac:chgData name="Sian Harris" userId="c0df2758-d740-4b7f-88ff-8072a1e73049" providerId="ADAL" clId="{9BA7D2FE-0394-41D4-A68A-472D4175AF7F}" dt="2021-11-19T16:13:43.610" v="688" actId="478"/>
          <ac:picMkLst>
            <pc:docMk/>
            <pc:sldMk cId="0" sldId="297"/>
            <ac:picMk id="79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3:43.610" v="688" actId="478"/>
          <ac:picMkLst>
            <pc:docMk/>
            <pc:sldMk cId="0" sldId="297"/>
            <ac:picMk id="79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3:43.610" v="688" actId="478"/>
          <ac:picMkLst>
            <pc:docMk/>
            <pc:sldMk cId="0" sldId="297"/>
            <ac:picMk id="79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3:43.610" v="688" actId="478"/>
          <ac:picMkLst>
            <pc:docMk/>
            <pc:sldMk cId="0" sldId="297"/>
            <ac:picMk id="80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3:43.610" v="688" actId="478"/>
          <ac:picMkLst>
            <pc:docMk/>
            <pc:sldMk cId="0" sldId="297"/>
            <ac:picMk id="80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3:43.610" v="688" actId="478"/>
          <ac:picMkLst>
            <pc:docMk/>
            <pc:sldMk cId="0" sldId="297"/>
            <ac:picMk id="80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3:43.610" v="688" actId="478"/>
          <ac:picMkLst>
            <pc:docMk/>
            <pc:sldMk cId="0" sldId="297"/>
            <ac:picMk id="803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42.022" v="254"/>
          <ac:cxnSpMkLst>
            <pc:docMk/>
            <pc:sldMk cId="0" sldId="297"/>
            <ac:cxnSpMk id="16" creationId="{586AD6B6-E8AD-47F9-9750-1B21E25400D6}"/>
          </ac:cxnSpMkLst>
        </pc:cxnChg>
        <pc:cxnChg chg="del">
          <ac:chgData name="Sian Harris" userId="c0df2758-d740-4b7f-88ff-8072a1e73049" providerId="ADAL" clId="{9BA7D2FE-0394-41D4-A68A-472D4175AF7F}" dt="2021-11-19T16:13:43.610" v="688" actId="478"/>
          <ac:cxnSpMkLst>
            <pc:docMk/>
            <pc:sldMk cId="0" sldId="297"/>
            <ac:cxnSpMk id="796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2:25.548" v="907" actId="20577"/>
        <pc:sldMkLst>
          <pc:docMk/>
          <pc:sldMk cId="0" sldId="298"/>
        </pc:sldMkLst>
        <pc:spChg chg="add mod">
          <ac:chgData name="Sian Harris" userId="c0df2758-d740-4b7f-88ff-8072a1e73049" providerId="ADAL" clId="{9BA7D2FE-0394-41D4-A68A-472D4175AF7F}" dt="2021-11-23T10:02:25.548" v="907" actId="20577"/>
          <ac:spMkLst>
            <pc:docMk/>
            <pc:sldMk cId="0" sldId="298"/>
            <ac:spMk id="12" creationId="{B4C2C2B3-98BE-45B0-AA8E-5C6D144EDE18}"/>
          </ac:spMkLst>
        </pc:spChg>
        <pc:spChg chg="add mod">
          <ac:chgData name="Sian Harris" userId="c0df2758-d740-4b7f-88ff-8072a1e73049" providerId="ADAL" clId="{9BA7D2FE-0394-41D4-A68A-472D4175AF7F}" dt="2021-11-19T16:14:01.767" v="692" actId="27636"/>
          <ac:spMkLst>
            <pc:docMk/>
            <pc:sldMk cId="0" sldId="298"/>
            <ac:spMk id="17" creationId="{E050C13A-0E3D-463D-9A42-3F1754B3C4DD}"/>
          </ac:spMkLst>
        </pc:spChg>
        <pc:spChg chg="del mod">
          <ac:chgData name="Sian Harris" userId="c0df2758-d740-4b7f-88ff-8072a1e73049" providerId="ADAL" clId="{9BA7D2FE-0394-41D4-A68A-472D4175AF7F}" dt="2021-11-19T16:13:57.915" v="690" actId="478"/>
          <ac:spMkLst>
            <pc:docMk/>
            <pc:sldMk cId="0" sldId="298"/>
            <ac:spMk id="809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6:15:16.736" v="705" actId="20577"/>
          <ac:spMkLst>
            <pc:docMk/>
            <pc:sldMk cId="0" sldId="298"/>
            <ac:spMk id="810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56.780" v="93"/>
          <ac:picMkLst>
            <pc:docMk/>
            <pc:sldMk cId="0" sldId="298"/>
            <ac:picMk id="13" creationId="{C566D3CA-C390-42CF-8947-FE3845CFF6B9}"/>
          </ac:picMkLst>
        </pc:picChg>
        <pc:picChg chg="add mod">
          <ac:chgData name="Sian Harris" userId="c0df2758-d740-4b7f-88ff-8072a1e73049" providerId="ADAL" clId="{9BA7D2FE-0394-41D4-A68A-472D4175AF7F}" dt="2021-11-19T15:13:56.780" v="93"/>
          <ac:picMkLst>
            <pc:docMk/>
            <pc:sldMk cId="0" sldId="298"/>
            <ac:picMk id="14" creationId="{0ABCEDDC-C932-4A7E-A71C-467E5E748163}"/>
          </ac:picMkLst>
        </pc:picChg>
        <pc:picChg chg="add mod">
          <ac:chgData name="Sian Harris" userId="c0df2758-d740-4b7f-88ff-8072a1e73049" providerId="ADAL" clId="{9BA7D2FE-0394-41D4-A68A-472D4175AF7F}" dt="2021-11-19T15:13:56.780" v="93"/>
          <ac:picMkLst>
            <pc:docMk/>
            <pc:sldMk cId="0" sldId="298"/>
            <ac:picMk id="15" creationId="{4DB5A057-84EF-4381-95FF-D43D03141BEC}"/>
          </ac:picMkLst>
        </pc:picChg>
        <pc:picChg chg="del">
          <ac:chgData name="Sian Harris" userId="c0df2758-d740-4b7f-88ff-8072a1e73049" providerId="ADAL" clId="{9BA7D2FE-0394-41D4-A68A-472D4175AF7F}" dt="2021-11-19T16:14:41.313" v="694" actId="478"/>
          <ac:picMkLst>
            <pc:docMk/>
            <pc:sldMk cId="0" sldId="298"/>
            <ac:picMk id="81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4:41.313" v="694" actId="478"/>
          <ac:picMkLst>
            <pc:docMk/>
            <pc:sldMk cId="0" sldId="298"/>
            <ac:picMk id="81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4:41.313" v="694" actId="478"/>
          <ac:picMkLst>
            <pc:docMk/>
            <pc:sldMk cId="0" sldId="298"/>
            <ac:picMk id="81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4:41.313" v="694" actId="478"/>
          <ac:picMkLst>
            <pc:docMk/>
            <pc:sldMk cId="0" sldId="298"/>
            <ac:picMk id="81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4:41.313" v="694" actId="478"/>
          <ac:picMkLst>
            <pc:docMk/>
            <pc:sldMk cId="0" sldId="298"/>
            <ac:picMk id="81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4:41.313" v="694" actId="478"/>
          <ac:picMkLst>
            <pc:docMk/>
            <pc:sldMk cId="0" sldId="298"/>
            <ac:picMk id="81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4:41.313" v="694" actId="478"/>
          <ac:picMkLst>
            <pc:docMk/>
            <pc:sldMk cId="0" sldId="298"/>
            <ac:picMk id="818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43.733" v="255"/>
          <ac:cxnSpMkLst>
            <pc:docMk/>
            <pc:sldMk cId="0" sldId="298"/>
            <ac:cxnSpMk id="16" creationId="{2235DDB9-0B2F-4CF5-8317-3EFD785EB3B4}"/>
          </ac:cxnSpMkLst>
        </pc:cxnChg>
        <pc:cxnChg chg="del">
          <ac:chgData name="Sian Harris" userId="c0df2758-d740-4b7f-88ff-8072a1e73049" providerId="ADAL" clId="{9BA7D2FE-0394-41D4-A68A-472D4175AF7F}" dt="2021-11-19T16:14:41.313" v="694" actId="478"/>
          <ac:cxnSpMkLst>
            <pc:docMk/>
            <pc:sldMk cId="0" sldId="298"/>
            <ac:cxnSpMk id="811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1-23T10:02:30.507" v="910" actId="20577"/>
        <pc:sldMkLst>
          <pc:docMk/>
          <pc:sldMk cId="0" sldId="299"/>
        </pc:sldMkLst>
        <pc:spChg chg="add mod">
          <ac:chgData name="Sian Harris" userId="c0df2758-d740-4b7f-88ff-8072a1e73049" providerId="ADAL" clId="{9BA7D2FE-0394-41D4-A68A-472D4175AF7F}" dt="2021-11-23T10:02:30.507" v="910" actId="20577"/>
          <ac:spMkLst>
            <pc:docMk/>
            <pc:sldMk cId="0" sldId="299"/>
            <ac:spMk id="12" creationId="{C0E1C7AD-9F27-407E-966E-DD2E566DC0CF}"/>
          </ac:spMkLst>
        </pc:spChg>
        <pc:spChg chg="add mod">
          <ac:chgData name="Sian Harris" userId="c0df2758-d740-4b7f-88ff-8072a1e73049" providerId="ADAL" clId="{9BA7D2FE-0394-41D4-A68A-472D4175AF7F}" dt="2021-11-19T16:15:41.723" v="709"/>
          <ac:spMkLst>
            <pc:docMk/>
            <pc:sldMk cId="0" sldId="299"/>
            <ac:spMk id="17" creationId="{15FB5A4A-81E4-4E33-9E04-C4491C8B8292}"/>
          </ac:spMkLst>
        </pc:spChg>
        <pc:spChg chg="del mod">
          <ac:chgData name="Sian Harris" userId="c0df2758-d740-4b7f-88ff-8072a1e73049" providerId="ADAL" clId="{9BA7D2FE-0394-41D4-A68A-472D4175AF7F}" dt="2021-11-19T16:15:38.010" v="708" actId="478"/>
          <ac:spMkLst>
            <pc:docMk/>
            <pc:sldMk cId="0" sldId="299"/>
            <ac:spMk id="824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1-19T16:15:47.923" v="710" actId="1076"/>
          <ac:spMkLst>
            <pc:docMk/>
            <pc:sldMk cId="0" sldId="299"/>
            <ac:spMk id="825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13:59.445" v="94"/>
          <ac:picMkLst>
            <pc:docMk/>
            <pc:sldMk cId="0" sldId="299"/>
            <ac:picMk id="13" creationId="{FEDB8EA6-8E3E-4F5C-996F-94B9EFBAE354}"/>
          </ac:picMkLst>
        </pc:picChg>
        <pc:picChg chg="add mod">
          <ac:chgData name="Sian Harris" userId="c0df2758-d740-4b7f-88ff-8072a1e73049" providerId="ADAL" clId="{9BA7D2FE-0394-41D4-A68A-472D4175AF7F}" dt="2021-11-19T15:13:59.445" v="94"/>
          <ac:picMkLst>
            <pc:docMk/>
            <pc:sldMk cId="0" sldId="299"/>
            <ac:picMk id="14" creationId="{01B7090F-94A8-4B65-BA4E-787E47A8B297}"/>
          </ac:picMkLst>
        </pc:picChg>
        <pc:picChg chg="add mod">
          <ac:chgData name="Sian Harris" userId="c0df2758-d740-4b7f-88ff-8072a1e73049" providerId="ADAL" clId="{9BA7D2FE-0394-41D4-A68A-472D4175AF7F}" dt="2021-11-19T15:13:59.445" v="94"/>
          <ac:picMkLst>
            <pc:docMk/>
            <pc:sldMk cId="0" sldId="299"/>
            <ac:picMk id="15" creationId="{A7F3364E-E88C-4F4F-BCFC-0B444F4B93B5}"/>
          </ac:picMkLst>
        </pc:picChg>
        <pc:picChg chg="del">
          <ac:chgData name="Sian Harris" userId="c0df2758-d740-4b7f-88ff-8072a1e73049" providerId="ADAL" clId="{9BA7D2FE-0394-41D4-A68A-472D4175AF7F}" dt="2021-11-19T16:15:31.930" v="706" actId="478"/>
          <ac:picMkLst>
            <pc:docMk/>
            <pc:sldMk cId="0" sldId="299"/>
            <ac:picMk id="82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5:31.930" v="706" actId="478"/>
          <ac:picMkLst>
            <pc:docMk/>
            <pc:sldMk cId="0" sldId="299"/>
            <ac:picMk id="828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5:31.930" v="706" actId="478"/>
          <ac:picMkLst>
            <pc:docMk/>
            <pc:sldMk cId="0" sldId="299"/>
            <ac:picMk id="829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5:31.930" v="706" actId="478"/>
          <ac:picMkLst>
            <pc:docMk/>
            <pc:sldMk cId="0" sldId="299"/>
            <ac:picMk id="830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5:31.930" v="706" actId="478"/>
          <ac:picMkLst>
            <pc:docMk/>
            <pc:sldMk cId="0" sldId="299"/>
            <ac:picMk id="831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5:31.930" v="706" actId="478"/>
          <ac:picMkLst>
            <pc:docMk/>
            <pc:sldMk cId="0" sldId="299"/>
            <ac:picMk id="83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6:15:31.930" v="706" actId="478"/>
          <ac:picMkLst>
            <pc:docMk/>
            <pc:sldMk cId="0" sldId="299"/>
            <ac:picMk id="833" creationId="{00000000-0000-0000-0000-000000000000}"/>
          </ac:picMkLst>
        </pc:picChg>
        <pc:cxnChg chg="add mod">
          <ac:chgData name="Sian Harris" userId="c0df2758-d740-4b7f-88ff-8072a1e73049" providerId="ADAL" clId="{9BA7D2FE-0394-41D4-A68A-472D4175AF7F}" dt="2021-11-19T15:32:45.572" v="256"/>
          <ac:cxnSpMkLst>
            <pc:docMk/>
            <pc:sldMk cId="0" sldId="299"/>
            <ac:cxnSpMk id="16" creationId="{DB4E27C6-520A-4BB2-A4A6-A2800B557ACA}"/>
          </ac:cxnSpMkLst>
        </pc:cxnChg>
        <pc:cxnChg chg="del">
          <ac:chgData name="Sian Harris" userId="c0df2758-d740-4b7f-88ff-8072a1e73049" providerId="ADAL" clId="{9BA7D2FE-0394-41D4-A68A-472D4175AF7F}" dt="2021-11-19T16:15:31.930" v="706" actId="478"/>
          <ac:cxnSpMkLst>
            <pc:docMk/>
            <pc:sldMk cId="0" sldId="299"/>
            <ac:cxnSpMk id="826" creationId="{00000000-0000-0000-0000-000000000000}"/>
          </ac:cxnSpMkLst>
        </pc:cxnChg>
      </pc:sldChg>
      <pc:sldChg chg="addSp delSp modSp mod">
        <pc:chgData name="Sian Harris" userId="c0df2758-d740-4b7f-88ff-8072a1e73049" providerId="ADAL" clId="{9BA7D2FE-0394-41D4-A68A-472D4175AF7F}" dt="2021-12-14T16:42:46.200" v="917" actId="14100"/>
        <pc:sldMkLst>
          <pc:docMk/>
          <pc:sldMk cId="0" sldId="300"/>
        </pc:sldMkLst>
        <pc:spChg chg="mod">
          <ac:chgData name="Sian Harris" userId="c0df2758-d740-4b7f-88ff-8072a1e73049" providerId="ADAL" clId="{9BA7D2FE-0394-41D4-A68A-472D4175AF7F}" dt="2021-12-14T16:42:34.014" v="913" actId="20577"/>
          <ac:spMkLst>
            <pc:docMk/>
            <pc:sldMk cId="0" sldId="300"/>
            <ac:spMk id="839" creationId="{00000000-0000-0000-0000-000000000000}"/>
          </ac:spMkLst>
        </pc:spChg>
        <pc:spChg chg="mod">
          <ac:chgData name="Sian Harris" userId="c0df2758-d740-4b7f-88ff-8072a1e73049" providerId="ADAL" clId="{9BA7D2FE-0394-41D4-A68A-472D4175AF7F}" dt="2021-12-14T16:42:46.200" v="917" actId="14100"/>
          <ac:spMkLst>
            <pc:docMk/>
            <pc:sldMk cId="0" sldId="300"/>
            <ac:spMk id="840" creationId="{00000000-0000-0000-0000-000000000000}"/>
          </ac:spMkLst>
        </pc:spChg>
        <pc:picChg chg="add mod">
          <ac:chgData name="Sian Harris" userId="c0df2758-d740-4b7f-88ff-8072a1e73049" providerId="ADAL" clId="{9BA7D2FE-0394-41D4-A68A-472D4175AF7F}" dt="2021-11-19T15:04:50.078" v="13" actId="14100"/>
          <ac:picMkLst>
            <pc:docMk/>
            <pc:sldMk cId="0" sldId="300"/>
            <ac:picMk id="3" creationId="{0EC2EE96-5BD0-4E63-9BFB-ABB40EE20DA3}"/>
          </ac:picMkLst>
        </pc:picChg>
        <pc:picChg chg="add mod">
          <ac:chgData name="Sian Harris" userId="c0df2758-d740-4b7f-88ff-8072a1e73049" providerId="ADAL" clId="{9BA7D2FE-0394-41D4-A68A-472D4175AF7F}" dt="2021-11-19T15:03:56.518" v="8" actId="1076"/>
          <ac:picMkLst>
            <pc:docMk/>
            <pc:sldMk cId="0" sldId="300"/>
            <ac:picMk id="13" creationId="{122C95DA-2D92-4BC8-A3C7-4602F74FA08D}"/>
          </ac:picMkLst>
        </pc:picChg>
        <pc:picChg chg="add mod">
          <ac:chgData name="Sian Harris" userId="c0df2758-d740-4b7f-88ff-8072a1e73049" providerId="ADAL" clId="{9BA7D2FE-0394-41D4-A68A-472D4175AF7F}" dt="2021-11-19T15:03:56.518" v="8" actId="1076"/>
          <ac:picMkLst>
            <pc:docMk/>
            <pc:sldMk cId="0" sldId="300"/>
            <ac:picMk id="14" creationId="{C630C0F1-502D-4BDA-812C-8622A1E33A64}"/>
          </ac:picMkLst>
        </pc:picChg>
        <pc:picChg chg="add mod">
          <ac:chgData name="Sian Harris" userId="c0df2758-d740-4b7f-88ff-8072a1e73049" providerId="ADAL" clId="{9BA7D2FE-0394-41D4-A68A-472D4175AF7F}" dt="2021-11-19T15:03:56.518" v="8" actId="1076"/>
          <ac:picMkLst>
            <pc:docMk/>
            <pc:sldMk cId="0" sldId="300"/>
            <ac:picMk id="15" creationId="{6F13A8BA-7A81-4269-A8B0-F5837401BE88}"/>
          </ac:picMkLst>
        </pc:picChg>
        <pc:picChg chg="add mod">
          <ac:chgData name="Sian Harris" userId="c0df2758-d740-4b7f-88ff-8072a1e73049" providerId="ADAL" clId="{9BA7D2FE-0394-41D4-A68A-472D4175AF7F}" dt="2021-11-19T15:03:56.518" v="8" actId="1076"/>
          <ac:picMkLst>
            <pc:docMk/>
            <pc:sldMk cId="0" sldId="300"/>
            <ac:picMk id="16" creationId="{F7682F69-425E-410F-8595-ADEA2FCC78C4}"/>
          </ac:picMkLst>
        </pc:picChg>
        <pc:picChg chg="add mod">
          <ac:chgData name="Sian Harris" userId="c0df2758-d740-4b7f-88ff-8072a1e73049" providerId="ADAL" clId="{9BA7D2FE-0394-41D4-A68A-472D4175AF7F}" dt="2021-11-19T15:03:56.518" v="8" actId="1076"/>
          <ac:picMkLst>
            <pc:docMk/>
            <pc:sldMk cId="0" sldId="300"/>
            <ac:picMk id="17" creationId="{3EA51C79-90F3-4101-9ED8-17B79C6D4F6E}"/>
          </ac:picMkLst>
        </pc:picChg>
        <pc:picChg chg="add mod">
          <ac:chgData name="Sian Harris" userId="c0df2758-d740-4b7f-88ff-8072a1e73049" providerId="ADAL" clId="{9BA7D2FE-0394-41D4-A68A-472D4175AF7F}" dt="2021-11-19T15:03:56.518" v="8" actId="1076"/>
          <ac:picMkLst>
            <pc:docMk/>
            <pc:sldMk cId="0" sldId="300"/>
            <ac:picMk id="18" creationId="{DEBEEAB4-073F-4933-8E28-D1EC20534BC5}"/>
          </ac:picMkLst>
        </pc:picChg>
        <pc:picChg chg="add mod">
          <ac:chgData name="Sian Harris" userId="c0df2758-d740-4b7f-88ff-8072a1e73049" providerId="ADAL" clId="{9BA7D2FE-0394-41D4-A68A-472D4175AF7F}" dt="2021-11-19T15:03:56.518" v="8" actId="1076"/>
          <ac:picMkLst>
            <pc:docMk/>
            <pc:sldMk cId="0" sldId="300"/>
            <ac:picMk id="19" creationId="{3ADFE0DD-6057-4347-A0F5-B47A7A3D9322}"/>
          </ac:picMkLst>
        </pc:picChg>
        <pc:picChg chg="del">
          <ac:chgData name="Sian Harris" userId="c0df2758-d740-4b7f-88ff-8072a1e73049" providerId="ADAL" clId="{9BA7D2FE-0394-41D4-A68A-472D4175AF7F}" dt="2021-11-19T15:03:30.203" v="5" actId="478"/>
          <ac:picMkLst>
            <pc:docMk/>
            <pc:sldMk cId="0" sldId="300"/>
            <ac:picMk id="842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03:30.203" v="5" actId="478"/>
          <ac:picMkLst>
            <pc:docMk/>
            <pc:sldMk cId="0" sldId="300"/>
            <ac:picMk id="843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03:30.203" v="5" actId="478"/>
          <ac:picMkLst>
            <pc:docMk/>
            <pc:sldMk cId="0" sldId="300"/>
            <ac:picMk id="844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03:30.203" v="5" actId="478"/>
          <ac:picMkLst>
            <pc:docMk/>
            <pc:sldMk cId="0" sldId="300"/>
            <ac:picMk id="845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03:30.203" v="5" actId="478"/>
          <ac:picMkLst>
            <pc:docMk/>
            <pc:sldMk cId="0" sldId="300"/>
            <ac:picMk id="846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03:30.203" v="5" actId="478"/>
          <ac:picMkLst>
            <pc:docMk/>
            <pc:sldMk cId="0" sldId="300"/>
            <ac:picMk id="847" creationId="{00000000-0000-0000-0000-000000000000}"/>
          </ac:picMkLst>
        </pc:picChg>
        <pc:picChg chg="del">
          <ac:chgData name="Sian Harris" userId="c0df2758-d740-4b7f-88ff-8072a1e73049" providerId="ADAL" clId="{9BA7D2FE-0394-41D4-A68A-472D4175AF7F}" dt="2021-11-19T15:03:30.203" v="5" actId="478"/>
          <ac:picMkLst>
            <pc:docMk/>
            <pc:sldMk cId="0" sldId="300"/>
            <ac:picMk id="848" creationId="{00000000-0000-0000-0000-000000000000}"/>
          </ac:picMkLst>
        </pc:picChg>
        <pc:cxnChg chg="mod">
          <ac:chgData name="Sian Harris" userId="c0df2758-d740-4b7f-88ff-8072a1e73049" providerId="ADAL" clId="{9BA7D2FE-0394-41D4-A68A-472D4175AF7F}" dt="2021-11-19T15:03:43.573" v="7" actId="1076"/>
          <ac:cxnSpMkLst>
            <pc:docMk/>
            <pc:sldMk cId="0" sldId="300"/>
            <ac:cxnSpMk id="841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c27d1db1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dc27d1db1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i="1"/>
          </a:p>
        </p:txBody>
      </p:sp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16" name="Google Shape;3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0" name="Google Shape;3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4" name="Google Shape;3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8" name="Google Shape;3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2" name="Google Shape;3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i="1"/>
          </a:p>
        </p:txBody>
      </p:sp>
      <p:sp>
        <p:nvSpPr>
          <p:cNvPr id="387" name="Google Shape;38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br>
              <a:rPr lang="en-US"/>
            </a:br>
            <a:endParaRPr i="0" u="none" strike="noStrike">
              <a:solidFill>
                <a:srgbClr val="000000"/>
              </a:solidFill>
            </a:endParaRPr>
          </a:p>
        </p:txBody>
      </p:sp>
      <p:sp>
        <p:nvSpPr>
          <p:cNvPr id="402" name="Google Shape;40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/>
          </a:p>
        </p:txBody>
      </p:sp>
      <p:sp>
        <p:nvSpPr>
          <p:cNvPr id="417" name="Google Shape;41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32" name="Google Shape;43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92f56e5c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c92f56e5c9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c92f56e5c9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/>
          </a:p>
        </p:txBody>
      </p:sp>
      <p:sp>
        <p:nvSpPr>
          <p:cNvPr id="447" name="Google Shape;44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/>
          </a:p>
        </p:txBody>
      </p:sp>
      <p:sp>
        <p:nvSpPr>
          <p:cNvPr id="477" name="Google Shape;47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/>
          </a:p>
        </p:txBody>
      </p:sp>
      <p:sp>
        <p:nvSpPr>
          <p:cNvPr id="493" name="Google Shape;49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/>
          </a:p>
        </p:txBody>
      </p:sp>
      <p:sp>
        <p:nvSpPr>
          <p:cNvPr id="511" name="Google Shape;51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7" name="Google Shape;52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43" name="Google Shape;54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560" name="Google Shape;56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0" name="Google Shape;59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</a:t>
            </a:r>
            <a:endParaRPr/>
          </a:p>
        </p:txBody>
      </p:sp>
      <p:sp>
        <p:nvSpPr>
          <p:cNvPr id="199" name="Google Shape;19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606" name="Google Shape;606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23" name="Google Shape;62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9" name="Google Shape;63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5" name="Google Shape;655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/>
          </a:p>
        </p:txBody>
      </p:sp>
      <p:sp>
        <p:nvSpPr>
          <p:cNvPr id="672" name="Google Shape;67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7" name="Google Shape;68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6" name="Google Shape;71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7" name="Google Shape;717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732" name="Google Shape;732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7" name="Google Shape;747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>
              <a:solidFill>
                <a:srgbClr val="000000"/>
              </a:solidFill>
            </a:endParaRPr>
          </a:p>
        </p:txBody>
      </p:sp>
      <p:sp>
        <p:nvSpPr>
          <p:cNvPr id="762" name="Google Shape;762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6" name="Google Shape;77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/>
          </a:p>
        </p:txBody>
      </p:sp>
      <p:sp>
        <p:nvSpPr>
          <p:cNvPr id="777" name="Google Shape;777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/>
          </a:p>
        </p:txBody>
      </p:sp>
      <p:sp>
        <p:nvSpPr>
          <p:cNvPr id="792" name="Google Shape;792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6" name="Google Shape;80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7" name="Google Shape;807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cc479390d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1" name="Google Shape;821;gcc479390de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/>
          </a:p>
        </p:txBody>
      </p:sp>
      <p:sp>
        <p:nvSpPr>
          <p:cNvPr id="822" name="Google Shape;822;gcc479390de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6" name="Google Shape;836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7" name="Google Shape;837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0"/>
          </a:p>
        </p:txBody>
      </p:sp>
      <p:sp>
        <p:nvSpPr>
          <p:cNvPr id="288" name="Google Shape;2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6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6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6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6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2" name="Google Shape;142;p6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3" name="Google Shape;143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0" name="Google Shape;150;p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6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6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6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2.png"/><Relationship Id="rId5" Type="http://schemas.openxmlformats.org/officeDocument/2006/relationships/image" Target="../media/image10.jpg"/><Relationship Id="rId10" Type="http://schemas.openxmlformats.org/officeDocument/2006/relationships/image" Target="../media/image1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asp.info/CR11a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inasp.info/CR11b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.png"/><Relationship Id="rId5" Type="http://schemas.openxmlformats.org/officeDocument/2006/relationships/image" Target="../media/image25.jp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c27d1db17_1_0"/>
          <p:cNvSpPr txBox="1">
            <a:spLocks noGrp="1"/>
          </p:cNvSpPr>
          <p:nvPr>
            <p:ph type="ctrTitle"/>
          </p:nvPr>
        </p:nvSpPr>
        <p:spPr>
          <a:xfrm>
            <a:off x="200721" y="998440"/>
            <a:ext cx="8753707" cy="317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6000"/>
              <a:buFont typeface="Georgia"/>
              <a:buNone/>
            </a:pPr>
            <a:r>
              <a:rPr lang="en-US" sz="5400" dirty="0">
                <a:solidFill>
                  <a:srgbClr val="51AC4B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Course Redesign for Significant Learning and Transformation Workshop</a:t>
            </a:r>
            <a:endParaRPr sz="54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4677DC7B-68CC-4ADC-BA35-CDD3D87B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C48CB60-AFBB-4D9E-B354-8687DC10C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8356966-B005-4926-B448-69C9F8023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219" y="5992427"/>
            <a:ext cx="1220143" cy="7156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09E5A8-A359-4EBA-979B-6160D72AA6CD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0BF401C-FB9B-490D-B1C8-461DDB39AA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93" b="4184"/>
          <a:stretch/>
        </p:blipFill>
        <p:spPr>
          <a:xfrm>
            <a:off x="2254221" y="4345244"/>
            <a:ext cx="4635558" cy="2370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E71548-B13E-442A-B77B-601236C687EA}"/>
              </a:ext>
            </a:extLst>
          </p:cNvPr>
          <p:cNvSpPr/>
          <p:nvPr/>
        </p:nvSpPr>
        <p:spPr>
          <a:xfrm>
            <a:off x="46355" y="6211230"/>
            <a:ext cx="1769806" cy="662920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0" dirty="0">
                <a:solidFill>
                  <a:schemeClr val="bg1"/>
                </a:solidFill>
              </a:rPr>
              <a:t>DAY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 txBox="1">
            <a:spLocks noGrp="1"/>
          </p:cNvSpPr>
          <p:nvPr>
            <p:ph type="body" idx="1"/>
          </p:nvPr>
        </p:nvSpPr>
        <p:spPr>
          <a:xfrm>
            <a:off x="1254233" y="2237223"/>
            <a:ext cx="6746850" cy="321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400"/>
              <a:buNone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Gender is…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Representation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Equality/equity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Stereotypes and (conscious/unconscious) bias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 err="1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Internalised</a:t>
            </a: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 bias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Interaction and space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Power (empowerment)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0"/>
          <p:cNvSpPr txBox="1">
            <a:spLocks noGrp="1"/>
          </p:cNvSpPr>
          <p:nvPr>
            <p:ph type="title"/>
          </p:nvPr>
        </p:nvSpPr>
        <p:spPr>
          <a:xfrm>
            <a:off x="1254233" y="1233259"/>
            <a:ext cx="6343425" cy="9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4400"/>
              <a:buFont typeface="Georgia"/>
              <a:buNone/>
            </a:pPr>
            <a:r>
              <a:rPr lang="en-US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Gender Dimensions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A62DBB-9D39-40B0-84C1-BF96E8D36720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1.10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4B5F7721-4A9F-4B50-952C-C81AF34C2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E5CBF2E-9CE0-41CA-8992-BAB10E6BB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0F88B9B3-2C1B-4D00-97FC-6F86BF518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256A60-D4B8-4AD3-9879-5221D07109BB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"/>
          <p:cNvSpPr txBox="1">
            <a:spLocks noGrp="1"/>
          </p:cNvSpPr>
          <p:nvPr>
            <p:ph type="title"/>
          </p:nvPr>
        </p:nvSpPr>
        <p:spPr>
          <a:xfrm>
            <a:off x="1213042" y="1144751"/>
            <a:ext cx="6343357" cy="597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5400"/>
              <a:buFont typeface="Georgia"/>
              <a:buNone/>
            </a:pPr>
            <a:r>
              <a:rPr lang="en-US" sz="405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Gender is… equality/equity</a:t>
            </a:r>
            <a:endParaRPr sz="405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6" name="Google Shape;3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6683" y="1963198"/>
            <a:ext cx="4956076" cy="371367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27" name="Google Shape;327;p11"/>
          <p:cNvSpPr txBox="1"/>
          <p:nvPr/>
        </p:nvSpPr>
        <p:spPr>
          <a:xfrm>
            <a:off x="668850" y="5704353"/>
            <a:ext cx="7806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Image by “Interaction Institute for Social Change | Artist: Angus Maguire.” https://interactioninstitute.org/illustrating-equality-vs-equity/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E42B5-33EB-4A75-8652-31A80935C14D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1.11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802DD4D6-6733-4868-B265-9C3E41A3C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5D1EB5D-B073-414F-81CB-B2FB9FEE0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AA079CA-86D9-4969-9893-C96380D2C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88D427-26D2-4751-9CD2-9E2F68725BC8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"/>
          <p:cNvSpPr txBox="1">
            <a:spLocks noGrp="1"/>
          </p:cNvSpPr>
          <p:nvPr>
            <p:ph type="body" idx="1"/>
          </p:nvPr>
        </p:nvSpPr>
        <p:spPr>
          <a:xfrm>
            <a:off x="597877" y="2157010"/>
            <a:ext cx="7948246" cy="38559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5D5D"/>
              </a:buClr>
              <a:buSzPts val="2400"/>
              <a:buNone/>
            </a:pPr>
            <a:r>
              <a:rPr lang="en-US" sz="2400" b="1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Think back to your own education </a:t>
            </a: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(either university or schooling):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Can you think of a time when boys/girls or young men/women were treated differently? </a:t>
            </a:r>
            <a:r>
              <a:rPr lang="en-US" sz="2400" i="1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Note a couple of points to describe this situation.</a:t>
            </a:r>
            <a:endParaRPr sz="2400" i="1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What did this teach you about gender/being a man or woman?</a:t>
            </a:r>
            <a:endParaRPr sz="24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As a facilitator of learning now, what would you have done differently in that situation?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2"/>
          <p:cNvSpPr txBox="1">
            <a:spLocks noGrp="1"/>
          </p:cNvSpPr>
          <p:nvPr>
            <p:ph type="title"/>
          </p:nvPr>
        </p:nvSpPr>
        <p:spPr>
          <a:xfrm>
            <a:off x="1400287" y="1222585"/>
            <a:ext cx="6343425" cy="9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5400"/>
              <a:buNone/>
            </a:pPr>
            <a:r>
              <a:rPr lang="en-US" sz="405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Individual reflection</a:t>
            </a:r>
            <a:endParaRPr sz="405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57084D-80E3-461C-B4D9-BB9B41A2F036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1.12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14C208A-9398-403F-8A8F-12EE06E91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7ACCB17D-337D-489F-AA53-943A60A25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575E12D-6E47-4011-A0FE-BC4C9CBD8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E99454-2D0D-4DD5-90C4-F7E36EB42D10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"/>
          <p:cNvSpPr txBox="1">
            <a:spLocks noGrp="1"/>
          </p:cNvSpPr>
          <p:nvPr>
            <p:ph type="body" idx="1"/>
          </p:nvPr>
        </p:nvSpPr>
        <p:spPr>
          <a:xfrm>
            <a:off x="723977" y="2042718"/>
            <a:ext cx="7696045" cy="4001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5D5D"/>
              </a:buClr>
              <a:buSzPts val="2400"/>
              <a:buNone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400" dirty="0" err="1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 groups:</a:t>
            </a:r>
            <a:endParaRPr sz="24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What is the ratio of male/female REGISTERED STUDENTS for your </a:t>
            </a:r>
            <a:r>
              <a:rPr lang="en-US" sz="2400" dirty="0" err="1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How many LECTURERS in your </a:t>
            </a:r>
            <a:r>
              <a:rPr lang="en-US" sz="2400" dirty="0" err="1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 are male/female?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How many VISITING INSTRUCTORS in your course or </a:t>
            </a:r>
            <a:r>
              <a:rPr lang="en-US" sz="2400" dirty="0" err="1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 are male/female?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How many of the LEADERSHIP positions in your </a:t>
            </a:r>
            <a:r>
              <a:rPr lang="en-US" sz="2400" dirty="0" err="1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 are male/female?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/>
          </p:nvPr>
        </p:nvSpPr>
        <p:spPr>
          <a:xfrm>
            <a:off x="164474" y="1108293"/>
            <a:ext cx="8815050" cy="9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5400"/>
              <a:buNone/>
            </a:pPr>
            <a:r>
              <a:rPr lang="en-US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Gender audit of male/female ratios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D40278-ECC1-4333-AC95-AD17E307F27C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1.13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F83E8293-B7B1-4D76-AE4A-DAEE291C0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B83BF07-26E9-40C5-842C-1E4C562B7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49EC68C-5BFC-4BBC-8D0C-AF6F94177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BA824E-FF04-4186-8E5B-930C67103432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"/>
          <p:cNvSpPr txBox="1">
            <a:spLocks noGrp="1"/>
          </p:cNvSpPr>
          <p:nvPr>
            <p:ph type="body" idx="1"/>
          </p:nvPr>
        </p:nvSpPr>
        <p:spPr>
          <a:xfrm>
            <a:off x="348900" y="2035741"/>
            <a:ext cx="8067300" cy="388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400"/>
              <a:buNone/>
            </a:pPr>
            <a:r>
              <a:rPr lang="en-US" sz="2400" b="1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400" b="1" dirty="0" err="1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400" b="1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] (gender ratios)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Male/female ratios of REGISTERED STUDENTS: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Male/female ratios of LECTURERS: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Male/female ratios of VISITING INSTRUCTORS: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Male/female ratios of LEADERSHIP: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/>
          </p:nvPr>
        </p:nvSpPr>
        <p:spPr>
          <a:xfrm>
            <a:off x="271912" y="1097934"/>
            <a:ext cx="8600175" cy="9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5400"/>
              <a:buNone/>
            </a:pPr>
            <a:r>
              <a:rPr lang="en-US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Gender audit of male/female ratios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F62615-1CDB-4741-A436-D703B945637B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1.14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F6B3E039-FBFB-41B4-927D-341EA3C42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9FAAB4F4-D8BF-4E52-8847-090398191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6427C7B-28A3-4768-A743-3DE5C0E25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AA1A20-62AF-4CFA-9386-0592C77B3133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"/>
          <p:cNvSpPr txBox="1">
            <a:spLocks noGrp="1"/>
          </p:cNvSpPr>
          <p:nvPr>
            <p:ph type="body" idx="1"/>
          </p:nvPr>
        </p:nvSpPr>
        <p:spPr>
          <a:xfrm>
            <a:off x="920417" y="2054186"/>
            <a:ext cx="7080525" cy="321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What do these results tell you about your university and the </a:t>
            </a:r>
            <a:r>
              <a:rPr lang="en-US" dirty="0" err="1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 that have been audited?</a:t>
            </a:r>
            <a:endParaRPr dirty="0"/>
          </a:p>
          <a:p>
            <a:pPr marL="45720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None/>
            </a:pPr>
            <a:endParaRPr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Do the results align with the aspiration for gender equality at your institution?</a:t>
            </a:r>
            <a:endParaRPr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3E9F20-EED3-45EB-A7E7-CFFD43601B78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1.15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3EF5A44C-FB9D-40F9-99AD-C70CF6E4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C7F16B9-135A-4E88-9413-1F6AD4A4D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6085B26A-1B45-40EE-B4E8-5CBCFA44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sp>
        <p:nvSpPr>
          <p:cNvPr id="18" name="Google Shape;368;p14">
            <a:extLst>
              <a:ext uri="{FF2B5EF4-FFF2-40B4-BE49-F238E27FC236}">
                <a16:creationId xmlns:a16="http://schemas.microsoft.com/office/drawing/2014/main" id="{50BC6AC2-8A2A-4635-98C3-D3CDB2B09232}"/>
              </a:ext>
            </a:extLst>
          </p:cNvPr>
          <p:cNvSpPr txBox="1">
            <a:spLocks/>
          </p:cNvSpPr>
          <p:nvPr/>
        </p:nvSpPr>
        <p:spPr>
          <a:xfrm>
            <a:off x="271912" y="1097934"/>
            <a:ext cx="8600175" cy="9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5784CC"/>
              </a:buClr>
              <a:buSzPts val="5400"/>
            </a:pPr>
            <a:r>
              <a:rPr lang="en-GB" sz="360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Gender audit of male/female ratios</a:t>
            </a:r>
            <a:endParaRPr lang="en-GB"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32FA5C-9A80-4024-B91A-62046B5370EB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"/>
          <p:cNvSpPr txBox="1">
            <a:spLocks noGrp="1"/>
          </p:cNvSpPr>
          <p:nvPr>
            <p:ph type="title"/>
          </p:nvPr>
        </p:nvSpPr>
        <p:spPr>
          <a:xfrm>
            <a:off x="628650" y="1117146"/>
            <a:ext cx="7886700" cy="95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Reading Strategy 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0" name="Google Shape;390;p16"/>
          <p:cNvSpPr txBox="1">
            <a:spLocks noGrp="1"/>
          </p:cNvSpPr>
          <p:nvPr>
            <p:ph type="body" idx="1"/>
          </p:nvPr>
        </p:nvSpPr>
        <p:spPr>
          <a:xfrm>
            <a:off x="628650" y="1975140"/>
            <a:ext cx="7779854" cy="42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None/>
            </a:pPr>
            <a:r>
              <a:rPr lang="en-US" sz="2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Review the text ‘How People Learn’ and select one: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600"/>
              <a:buChar char="•"/>
            </a:pPr>
            <a:r>
              <a:rPr lang="en-US" sz="26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Sentence</a:t>
            </a:r>
            <a:r>
              <a:rPr lang="en-US" sz="2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that captures a core idea of the text </a:t>
            </a:r>
            <a:endParaRPr dirty="0"/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600"/>
              <a:buChar char="•"/>
            </a:pPr>
            <a:r>
              <a:rPr lang="en-US" sz="26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Phrase</a:t>
            </a:r>
            <a:r>
              <a:rPr lang="en-US" sz="2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that engaged, provoked, or surprised you </a:t>
            </a:r>
            <a:endParaRPr dirty="0"/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600"/>
              <a:buChar char="•"/>
            </a:pPr>
            <a:r>
              <a:rPr lang="en-US" sz="26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Word</a:t>
            </a:r>
            <a:r>
              <a:rPr lang="en-US" sz="2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that captured your attention or struck you as being powerful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71AD31-B626-43E2-B926-864D2D9C0888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1.16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F86F4B67-B4E4-49BF-8B8A-AA7BD0D5A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DFBE6A10-964E-4C11-AA32-0D9DBA219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D15D223-9CC9-456C-8265-A696FAC3F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023E35-3970-428D-821C-57775F2C0643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"/>
          <p:cNvSpPr txBox="1">
            <a:spLocks noGrp="1"/>
          </p:cNvSpPr>
          <p:nvPr>
            <p:ph type="title"/>
          </p:nvPr>
        </p:nvSpPr>
        <p:spPr>
          <a:xfrm>
            <a:off x="628650" y="1144857"/>
            <a:ext cx="7886700" cy="95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Reading Discussion 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5" name="Google Shape;405;p17"/>
          <p:cNvSpPr txBox="1">
            <a:spLocks noGrp="1"/>
          </p:cNvSpPr>
          <p:nvPr>
            <p:ph type="body" idx="1"/>
          </p:nvPr>
        </p:nvSpPr>
        <p:spPr>
          <a:xfrm>
            <a:off x="628650" y="2136081"/>
            <a:ext cx="7779854" cy="42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Now in groups of three, discuss and compare your choices: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themes emerged? 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did your choices capture?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implications can we draw?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FF54AC-D23E-4BE8-87B1-431B709E5A4D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1.17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28FE348D-AD3B-4D7F-A244-83202B64E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7260936-4C82-44CB-ACC6-39CCA4ABD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187119B-9F9B-4D0E-918E-62817CC72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4314EA-315F-4359-8480-2E0FF2A0C9FF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8"/>
          <p:cNvSpPr txBox="1">
            <a:spLocks noGrp="1"/>
          </p:cNvSpPr>
          <p:nvPr>
            <p:ph type="title"/>
          </p:nvPr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In this workshop:</a:t>
            </a:r>
          </a:p>
        </p:txBody>
      </p:sp>
      <p:sp>
        <p:nvSpPr>
          <p:cNvPr id="428" name="Google Shape;428;p18"/>
          <p:cNvSpPr txBox="1">
            <a:spLocks noGrp="1"/>
          </p:cNvSpPr>
          <p:nvPr>
            <p:ph type="body" idx="1"/>
          </p:nvPr>
        </p:nvSpPr>
        <p:spPr>
          <a:xfrm>
            <a:off x="628650" y="1916659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ts val="2600"/>
              <a:buChar char="•"/>
            </a:pPr>
            <a:r>
              <a:rPr lang="en-US" sz="2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Emphasis will be on your complete course</a:t>
            </a:r>
            <a:endParaRPr sz="2600" dirty="0"/>
          </a:p>
          <a:p>
            <a:pPr marL="228600" lvl="0" indent="-215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600"/>
              <a:buChar char="•"/>
            </a:pPr>
            <a:r>
              <a:rPr lang="en-US" sz="2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Your subject matter expertise will serve as a lens to view all aspects of the redesign process</a:t>
            </a:r>
            <a:endParaRPr sz="2600" dirty="0"/>
          </a:p>
          <a:p>
            <a:pPr marL="228600" lvl="0" indent="-215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600"/>
              <a:buChar char="•"/>
            </a:pPr>
            <a:r>
              <a:rPr lang="en-US" sz="2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 will discuss and critique outputs with your fellow learners</a:t>
            </a:r>
            <a:endParaRPr sz="2600" dirty="0"/>
          </a:p>
          <a:p>
            <a:pPr marL="228600" lvl="0" indent="-215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600"/>
              <a:buChar char="•"/>
            </a:pPr>
            <a:r>
              <a:rPr lang="en-US" sz="2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 will engage in reasoned and transparent decision-making i.e. ’Why do I teach as I do?’</a:t>
            </a:r>
            <a:endParaRPr sz="2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0EF10-A258-4809-99F5-31A3498A22E4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1.18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EE7BC84E-C7D6-4649-9A17-4A3B50532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33C149E0-77CF-48F2-BB81-5D829D426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DFF2E1A-DA87-43C0-9D0C-37AC0F62F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198FEE-64EA-4A41-9DA4-CEBC0C0961CC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"/>
          <p:cNvSpPr txBox="1">
            <a:spLocks noGrp="1"/>
          </p:cNvSpPr>
          <p:nvPr>
            <p:ph type="body" idx="1"/>
          </p:nvPr>
        </p:nvSpPr>
        <p:spPr>
          <a:xfrm>
            <a:off x="628650" y="1428082"/>
            <a:ext cx="7886700" cy="451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645" indent="-79375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500"/>
              <a:buNone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“We have yet to truly understand that when learning becomes the expressed goal of teaching, that’s a radical realignment with the potential to change every </a:t>
            </a:r>
            <a:r>
              <a:rPr lang="en-US" sz="2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aspect of instructional practice.”								Maryellen Weimer (2015) </a:t>
            </a:r>
            <a:endParaRPr lang="en-US"/>
          </a:p>
          <a:p>
            <a:pPr marL="80963" lvl="0" indent="-79772" algn="r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“What we have and haven’t learned,” </a:t>
            </a:r>
            <a:r>
              <a:rPr lang="en-US" sz="1800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Faculty Focus, April 1, 2015</a:t>
            </a:r>
            <a:endParaRPr sz="1800"/>
          </a:p>
          <a:p>
            <a:pPr marL="80963" lvl="0" indent="-79772" algn="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www.facultyfocus.com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Google Shape;436;p20"/>
          <p:cNvCxnSpPr/>
          <p:nvPr/>
        </p:nvCxnSpPr>
        <p:spPr>
          <a:xfrm>
            <a:off x="153637" y="5885984"/>
            <a:ext cx="8836725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7" name="Google Shape;4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0511" y="5940493"/>
            <a:ext cx="62694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097" y="5954203"/>
            <a:ext cx="585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7258" y="5956376"/>
            <a:ext cx="48737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39310" y="597511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5804" y="5949521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99440" y="6226376"/>
            <a:ext cx="715910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0" descr="A picture containing food, drawing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54667" y="5899633"/>
            <a:ext cx="715910" cy="5898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44C780-F47B-4A6F-B297-B0298B3B2D05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1.19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F8F0E0B-62F1-4846-BDBA-880DD76113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7DFFA54E-1ED2-4E7C-9DF4-573A3AFA4B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1705FD4-D4DD-49FE-95BF-6C70C49F1C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9A0BBF-F9D7-4467-B870-753E731B5974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404299-9B3D-43EF-B1FC-9FD27EE42D52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</a:t>
            </a:r>
          </a:p>
        </p:txBody>
      </p:sp>
      <p:sp>
        <p:nvSpPr>
          <p:cNvPr id="183" name="Google Shape;183;gc92f56e5c9_0_28"/>
          <p:cNvSpPr txBox="1">
            <a:spLocks noGrp="1"/>
          </p:cNvSpPr>
          <p:nvPr>
            <p:ph type="title"/>
          </p:nvPr>
        </p:nvSpPr>
        <p:spPr>
          <a:xfrm>
            <a:off x="628650" y="900384"/>
            <a:ext cx="7886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3600"/>
              <a:buFont typeface="Georgia"/>
              <a:buNone/>
            </a:pPr>
            <a:r>
              <a:rPr lang="en-US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Day 1: Concept Mapping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2" name="Google Shape;192;gc92f56e5c9_0_2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386" t="4121" r="3168" b="5851"/>
          <a:stretch/>
        </p:blipFill>
        <p:spPr>
          <a:xfrm rot="5400000">
            <a:off x="140182" y="2396318"/>
            <a:ext cx="3426781" cy="244984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c92f56e5c9_0_28"/>
          <p:cNvSpPr txBox="1"/>
          <p:nvPr/>
        </p:nvSpPr>
        <p:spPr>
          <a:xfrm>
            <a:off x="403511" y="5334631"/>
            <a:ext cx="3276314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Climatology course concept map by </a:t>
            </a:r>
            <a:r>
              <a:rPr lang="en-US" sz="1800" b="0" i="1" u="none" strike="noStrike" cap="none" dirty="0" err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Expedito</a:t>
            </a:r>
            <a:r>
              <a:rPr lang="en-US" sz="1800" b="0" i="1" u="none" strike="noStrike" cap="none" dirty="0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1" u="none" strike="noStrike" cap="none" dirty="0" err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Nuwategeka</a:t>
            </a:r>
            <a:r>
              <a:rPr lang="en-US" sz="1800" b="0" i="1" u="none" strike="noStrike" cap="none" dirty="0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lecturer at </a:t>
            </a:r>
            <a:r>
              <a:rPr lang="en-US" sz="1800" b="0" i="1" u="none" strike="noStrike" cap="none" dirty="0" err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Gulu</a:t>
            </a:r>
            <a:r>
              <a:rPr lang="en-US" sz="1800" b="0" i="1" u="none" strike="noStrike" cap="none" dirty="0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University</a:t>
            </a:r>
            <a:endParaRPr sz="1800" b="0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c92f56e5c9_0_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9889" y="2147993"/>
            <a:ext cx="4172769" cy="30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c92f56e5c9_0_28"/>
          <p:cNvSpPr txBox="1"/>
          <p:nvPr/>
        </p:nvSpPr>
        <p:spPr>
          <a:xfrm>
            <a:off x="4189889" y="5334631"/>
            <a:ext cx="4219046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Economics Entomology course concept map by Samuel </a:t>
            </a:r>
            <a:r>
              <a:rPr lang="en-US" sz="1800" b="0" i="1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Kabi</a:t>
            </a:r>
            <a:r>
              <a:rPr lang="en-US" sz="18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lecturer at </a:t>
            </a:r>
            <a:r>
              <a:rPr lang="en-US" sz="1800" b="0" i="1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Gulu</a:t>
            </a:r>
            <a:r>
              <a:rPr lang="en-US" sz="18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University</a:t>
            </a:r>
            <a:endParaRPr sz="1800" b="0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C0612669-281D-4588-A97B-9FD54AFF2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6E07B63-32B3-444B-B2E2-BFDF5876A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EAEB544-19DA-4338-BE17-F9BB6494B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64A2B5-C4D0-4437-BD7A-CB6CBE5004CC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7342" b="4377"/>
          <a:stretch/>
        </p:blipFill>
        <p:spPr>
          <a:xfrm>
            <a:off x="1104645" y="1147022"/>
            <a:ext cx="6934707" cy="49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63B15E-D543-4433-8C9E-5B55E2954682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1.20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060D8ABF-B214-47B9-87C8-3B70F2C80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715C6FFB-DD2E-4705-BB5E-55535BE48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75A7D45-2101-496F-8D23-C8431D698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D50812-8D72-418E-8788-65CBBA9D4B65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Google Shape;473;p3"/>
          <p:cNvGraphicFramePr/>
          <p:nvPr>
            <p:extLst>
              <p:ext uri="{D42A27DB-BD31-4B8C-83A1-F6EECF244321}">
                <p14:modId xmlns:p14="http://schemas.microsoft.com/office/powerpoint/2010/main" val="4146108513"/>
              </p:ext>
            </p:extLst>
          </p:nvPr>
        </p:nvGraphicFramePr>
        <p:xfrm>
          <a:off x="315013" y="936812"/>
          <a:ext cx="8551400" cy="5151845"/>
        </p:xfrm>
        <a:graphic>
          <a:graphicData uri="http://schemas.openxmlformats.org/drawingml/2006/table">
            <a:tbl>
              <a:tblPr>
                <a:noFill/>
                <a:tableStyleId>{B13A7E07-249A-4CE3-BF6D-BAD963A84E5D}</a:tableStyleId>
              </a:tblPr>
              <a:tblGrid>
                <a:gridCol w="17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FF0000"/>
                          </a:solidFill>
                        </a:rPr>
                        <a:t>Content</a:t>
                      </a:r>
                      <a:endParaRPr sz="1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7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900" i="0" u="none" strike="noStrike" cap="none">
                          <a:solidFill>
                            <a:srgbClr val="FF0000"/>
                          </a:solidFill>
                        </a:rPr>
                        <a:t>How do you understand the </a:t>
                      </a:r>
                      <a:r>
                        <a:rPr lang="en-US" sz="1900" u="none" strike="noStrike" cap="none">
                          <a:solidFill>
                            <a:srgbClr val="FF0000"/>
                          </a:solidFill>
                        </a:rPr>
                        <a:t>subject matter and the skills required for</a:t>
                      </a:r>
                      <a:r>
                        <a:rPr lang="en-US" sz="1900" i="0" u="none" strike="noStrike" cap="none">
                          <a:solidFill>
                            <a:srgbClr val="FF0000"/>
                          </a:solidFill>
                        </a:rPr>
                        <a:t> your discipline? </a:t>
                      </a:r>
                      <a:endParaRPr sz="19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7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 dirty="0">
                          <a:solidFill>
                            <a:schemeClr val="dk1"/>
                          </a:solidFill>
                        </a:rPr>
                        <a:t>Learning Outcomes</a:t>
                      </a:r>
                      <a:endParaRPr sz="1800" u="none" strike="noStrike" cap="none" dirty="0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900" i="0" u="none" strike="noStrike" cap="none">
                          <a:solidFill>
                            <a:schemeClr val="dk1"/>
                          </a:solidFill>
                        </a:rPr>
                        <a:t>What will students know, value, do as a result of participating in your course? </a:t>
                      </a:r>
                      <a:endParaRPr sz="190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Assessment</a:t>
                      </a:r>
                      <a:endParaRPr sz="180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900" i="0" u="none" strike="noStrike" cap="none">
                          <a:solidFill>
                            <a:schemeClr val="dk1"/>
                          </a:solidFill>
                        </a:rPr>
                        <a:t>How will you and the students be able to assess progress towards the learning outcomes? </a:t>
                      </a:r>
                      <a:endParaRPr sz="190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 dirty="0">
                          <a:solidFill>
                            <a:schemeClr val="dk1"/>
                          </a:solidFill>
                        </a:rPr>
                        <a:t>T&amp;L Strategies</a:t>
                      </a:r>
                      <a:endParaRPr sz="1800" u="none" strike="noStrike" cap="none" dirty="0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chemeClr val="dk1"/>
                          </a:solidFill>
                        </a:rPr>
                        <a:t>What kind of practice and feedback will help students reach the learning outcomes?</a:t>
                      </a:r>
                      <a:endParaRPr sz="1900" u="none" strike="noStrike" cap="none" dirty="0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0" u="none" strike="noStrike" cap="none"/>
                        <a:t>Soft Skills </a:t>
                      </a:r>
                      <a:endParaRPr sz="1800" i="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900" i="0" u="none" strike="noStrike" cap="none"/>
                        <a:t>What soft/transferable skills will students have developed as a result of participating in your course?</a:t>
                      </a:r>
                      <a:endParaRPr sz="1900" i="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0" u="none" strike="noStrike" cap="none"/>
                        <a:t>Gender responsiveness</a:t>
                      </a:r>
                      <a:endParaRPr sz="1800" i="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i="0" u="none" strike="noStrike" cap="none"/>
                        <a:t>What gender knowledge and skills will students have developed as a result of participating in your course?</a:t>
                      </a:r>
                      <a:endParaRPr sz="1900" i="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2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Transformative Learning</a:t>
                      </a:r>
                      <a:endParaRPr sz="1800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u="none" strike="noStrike" cap="none" dirty="0">
                          <a:solidFill>
                            <a:schemeClr val="dk1"/>
                          </a:solidFill>
                        </a:rPr>
                        <a:t>How will your course create an environment that promotes critical reflective thinking so that students become the experts they need to be, to transform themselves &amp; their world?</a:t>
                      </a:r>
                      <a:endParaRPr sz="1900" u="none" strike="noStrike" cap="none" dirty="0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FB47C8C-A048-4ED6-AA79-C3F6237722C7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1.21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1A77EFD7-392E-40AF-BB27-688C01555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85A8094-FF1A-4925-A1BF-EA30B0F8F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DDE9E52-F93B-412D-BB30-6D4765273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8C3415-878F-491F-AFDB-9CCEF0B50605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419;p18">
            <a:extLst>
              <a:ext uri="{FF2B5EF4-FFF2-40B4-BE49-F238E27FC236}">
                <a16:creationId xmlns:a16="http://schemas.microsoft.com/office/drawing/2014/main" id="{CD569532-E9BD-4C0E-BD1F-EF0F02C38DF8}"/>
              </a:ext>
            </a:extLst>
          </p:cNvPr>
          <p:cNvSpPr txBox="1">
            <a:spLocks/>
          </p:cNvSpPr>
          <p:nvPr/>
        </p:nvSpPr>
        <p:spPr>
          <a:xfrm>
            <a:off x="647363" y="6029155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Workshop content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3"/>
          <p:cNvSpPr txBox="1">
            <a:spLocks noGrp="1"/>
          </p:cNvSpPr>
          <p:nvPr>
            <p:ph type="body" idx="1"/>
          </p:nvPr>
        </p:nvSpPr>
        <p:spPr>
          <a:xfrm>
            <a:off x="628650" y="1656687"/>
            <a:ext cx="7779854" cy="42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0927"/>
              </a:buClr>
              <a:buSzPts val="1200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000"/>
              <a:buNone/>
            </a:pPr>
            <a:r>
              <a:rPr lang="en-US" sz="3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1. What is the difference?</a:t>
            </a:r>
            <a:endParaRPr dirty="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000"/>
              <a:buNone/>
            </a:pPr>
            <a:r>
              <a:rPr lang="en-US" sz="3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2. Between the two which one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000"/>
              <a:buNone/>
            </a:pPr>
            <a:r>
              <a:rPr lang="en-US" sz="3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is bigger?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23" descr="scared20wom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8172" y="2027534"/>
            <a:ext cx="2628900" cy="337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56BF42-F2A9-4083-998D-66D100D2A3B1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1.22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F60C5C07-3AFB-4031-B0AC-5EE5E4799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4D12C48-DA0F-4F08-93B4-DF4300B5C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E587C29-0259-4731-A5F6-B8B93F62F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2565B04C-3645-4065-923B-E52C720C93A9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Concept and Topic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4"/>
          <p:cNvSpPr txBox="1">
            <a:spLocks noGrp="1"/>
          </p:cNvSpPr>
          <p:nvPr>
            <p:ph type="body" idx="1"/>
          </p:nvPr>
        </p:nvSpPr>
        <p:spPr>
          <a:xfrm>
            <a:off x="628649" y="1656687"/>
            <a:ext cx="8269115" cy="42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0927"/>
              </a:buClr>
              <a:buSzPts val="12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4"/>
          <p:cNvSpPr txBox="1"/>
          <p:nvPr/>
        </p:nvSpPr>
        <p:spPr>
          <a:xfrm>
            <a:off x="650868" y="1764639"/>
            <a:ext cx="3886200" cy="468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Concept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Is a big idea that is timeless, universal and transferable.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For example: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Ecosystem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Prime numbers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Prejudice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Organism</a:t>
            </a:r>
            <a:endParaRPr sz="2000" b="1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4"/>
          <p:cNvSpPr txBox="1"/>
          <p:nvPr/>
        </p:nvSpPr>
        <p:spPr>
          <a:xfrm>
            <a:off x="4989340" y="1760428"/>
            <a:ext cx="3886200" cy="40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Is more about specific times, people, things and places.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lang="en-US" sz="2000" dirty="0">
              <a:solidFill>
                <a:srgbClr val="7F7F7F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For example: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  <a:r>
              <a:rPr lang="en-US" sz="20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is a concept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The history of the </a:t>
            </a:r>
            <a:r>
              <a:rPr lang="en-US" sz="2000" b="0" i="1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Abaganda</a:t>
            </a:r>
            <a:r>
              <a:rPr lang="en-US" sz="20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and Maji </a:t>
            </a:r>
            <a:r>
              <a:rPr lang="en-US" sz="2000" b="0" i="1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Maji</a:t>
            </a:r>
            <a:r>
              <a:rPr lang="en-US" sz="20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rebellion</a:t>
            </a:r>
            <a:r>
              <a:rPr lang="en-US" sz="20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are topics</a:t>
            </a:r>
            <a:endParaRPr sz="2000" b="1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7" name="Google Shape;507;p24"/>
          <p:cNvCxnSpPr/>
          <p:nvPr/>
        </p:nvCxnSpPr>
        <p:spPr>
          <a:xfrm>
            <a:off x="4638087" y="1848242"/>
            <a:ext cx="0" cy="4613812"/>
          </a:xfrm>
          <a:prstGeom prst="straightConnector1">
            <a:avLst/>
          </a:prstGeom>
          <a:noFill/>
          <a:ln w="22225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59857DE-BA85-4F85-ABAD-EE4915CB42D9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1.23</a:t>
            </a:r>
          </a:p>
        </p:txBody>
      </p:sp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10E482F-A82E-4B30-BBD1-18B736465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D6553138-F82C-4171-9CB2-F178D241E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BE0FAEE-915F-4838-A720-C1A1A8715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F99576-42E8-4ACB-8304-7D189AC1BA0D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Google Shape;419;p18">
            <a:extLst>
              <a:ext uri="{FF2B5EF4-FFF2-40B4-BE49-F238E27FC236}">
                <a16:creationId xmlns:a16="http://schemas.microsoft.com/office/drawing/2014/main" id="{4DBD570B-DA7B-4349-974C-15166CF395DC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Concept and Topic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5"/>
          <p:cNvSpPr txBox="1">
            <a:spLocks noGrp="1"/>
          </p:cNvSpPr>
          <p:nvPr>
            <p:ph type="body" idx="1"/>
          </p:nvPr>
        </p:nvSpPr>
        <p:spPr>
          <a:xfrm>
            <a:off x="548283" y="4581796"/>
            <a:ext cx="4667911" cy="35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0927"/>
              </a:buClr>
              <a:buSzPts val="12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693" y="2170140"/>
            <a:ext cx="8193024" cy="376447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3D5AC40-250D-431E-BD2A-2D8A93F27676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1.24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FAC3F466-C5F4-425D-83EB-684633FE6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CA9EFC76-208D-4786-A7C5-0A69921B2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64748F84-C392-4FB4-B9DD-70A841E4C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8D7D8C-27F8-42DC-820A-977E5FD9AAC7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BEB0C5D1-23E0-4B15-AEC6-ABBBCD9165AE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Concept and Topic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26" descr="Image result for mapping png"/>
          <p:cNvPicPr preferRelativeResize="0"/>
          <p:nvPr/>
        </p:nvPicPr>
        <p:blipFill rotWithShape="1">
          <a:blip r:embed="rId3">
            <a:alphaModFix/>
          </a:blip>
          <a:srcRect l="17017" r="17689"/>
          <a:stretch/>
        </p:blipFill>
        <p:spPr>
          <a:xfrm>
            <a:off x="7526635" y="923389"/>
            <a:ext cx="1568637" cy="171084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6"/>
          <p:cNvSpPr txBox="1">
            <a:spLocks noGrp="1"/>
          </p:cNvSpPr>
          <p:nvPr>
            <p:ph type="body" idx="1"/>
          </p:nvPr>
        </p:nvSpPr>
        <p:spPr>
          <a:xfrm>
            <a:off x="348900" y="1851106"/>
            <a:ext cx="8050200" cy="4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Char char="•"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Coherent visual representation of the major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Char char="•"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concepts in a course and the significant relationships between them.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Char char="•"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Based on </a:t>
            </a:r>
            <a:r>
              <a:rPr lang="en-US" sz="2500" u="sng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your understanding </a:t>
            </a: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of course content.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Char char="•"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Conceptual structure of the knowledge in your course that also reflects the purpose of your course that you can share with students and debate with colleagues.</a:t>
            </a:r>
            <a:endParaRPr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7C7FC6-F9C5-4679-98ED-5AC299687ADA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1.25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639D7531-B630-487E-A2B0-C2C4AA60A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EC91302-6204-400B-9EE9-6CDFE431A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97587DC9-B744-4C16-850F-ECF859166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23D1C7-DA72-4081-9285-EB35F67025EA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9922E485-3EA1-4732-A716-EF238FC7DEDF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Concept Mapping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7"/>
          <p:cNvSpPr txBox="1">
            <a:spLocks noGrp="1"/>
          </p:cNvSpPr>
          <p:nvPr>
            <p:ph type="body" idx="1"/>
          </p:nvPr>
        </p:nvSpPr>
        <p:spPr>
          <a:xfrm>
            <a:off x="628650" y="1656687"/>
            <a:ext cx="7779854" cy="42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0927"/>
              </a:buClr>
              <a:buSzPts val="12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27" descr="concept map.png"/>
          <p:cNvPicPr preferRelativeResize="0"/>
          <p:nvPr/>
        </p:nvPicPr>
        <p:blipFill rotWithShape="1">
          <a:blip r:embed="rId3">
            <a:alphaModFix/>
          </a:blip>
          <a:srcRect l="-1230" r="-2871" b="10135"/>
          <a:stretch/>
        </p:blipFill>
        <p:spPr>
          <a:xfrm>
            <a:off x="1201980" y="1804277"/>
            <a:ext cx="6740046" cy="432448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27"/>
          <p:cNvSpPr txBox="1"/>
          <p:nvPr/>
        </p:nvSpPr>
        <p:spPr>
          <a:xfrm>
            <a:off x="1201974" y="6085922"/>
            <a:ext cx="654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Source: Prof. Emeritus Geraldine Van Gyn, (UVIC, SFU)</a:t>
            </a:r>
            <a:endParaRPr sz="1800" b="0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1494D-214F-4B21-BB62-14C6070B133A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1.26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E40EAFB3-551B-43DB-91D0-4BCF213D4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88541FDF-2C0D-4F12-B5AA-0FD06DD8F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14FBC46C-B7AE-4C76-9888-11AEBAC7D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CE2A4A-0DE2-4B7F-AC19-BF1284750BE6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419;p18">
            <a:extLst>
              <a:ext uri="{FF2B5EF4-FFF2-40B4-BE49-F238E27FC236}">
                <a16:creationId xmlns:a16="http://schemas.microsoft.com/office/drawing/2014/main" id="{D9DE5823-2C54-4050-9BD3-34A9EFEBE572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Meaning, Coherence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8"/>
          <p:cNvSpPr txBox="1">
            <a:spLocks noGrp="1"/>
          </p:cNvSpPr>
          <p:nvPr>
            <p:ph type="body" idx="1"/>
          </p:nvPr>
        </p:nvSpPr>
        <p:spPr>
          <a:xfrm>
            <a:off x="391142" y="1969018"/>
            <a:ext cx="8361713" cy="421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Char char="•"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Made the knowledge structure of the course transparent 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Char char="•"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Brought parts of the course together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Char char="•"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Aided in rethinking course concepts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Char char="•"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Adjusted the relative importance of the course concepts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Char char="•"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Identified my false assumptions about students learning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Amundsen, C., Weston, C., &amp; McAlpine, L. (2008). Concept Mapping to Support University Academics’ Analysis of Course Content. </a:t>
            </a:r>
            <a:r>
              <a:rPr lang="en-US" sz="18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Studies in Higher Education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33(6), 633-652.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6D7B82-AC89-443E-B67B-71D5B9E46CF4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1.27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17B0B6B4-52DF-4E58-B82B-8678457C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728FB3B1-9AC6-4378-9D1B-E1B3CD8DA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4324FC0D-149A-4345-885A-A9F6F7279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C15083-A9B3-442B-BE9B-B9D297CF2DE7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419;p18">
            <a:extLst>
              <a:ext uri="{FF2B5EF4-FFF2-40B4-BE49-F238E27FC236}">
                <a16:creationId xmlns:a16="http://schemas.microsoft.com/office/drawing/2014/main" id="{B7D1C54B-DC9F-4753-8F21-FCFA9A6BF075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Quotes on the experience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9"/>
          <p:cNvSpPr txBox="1">
            <a:spLocks noGrp="1"/>
          </p:cNvSpPr>
          <p:nvPr>
            <p:ph type="body" idx="1"/>
          </p:nvPr>
        </p:nvSpPr>
        <p:spPr>
          <a:xfrm>
            <a:off x="797639" y="2021868"/>
            <a:ext cx="7779854" cy="37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is the content of the course?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Can you </a:t>
            </a:r>
            <a:r>
              <a:rPr lang="en-US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organise</a:t>
            </a: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this content into conceptual categories? 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Can you identify the relationships between concepts?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0456CC-1BC2-4533-914F-0CCE47876BF1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1.28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8A8BAD7-F58F-44C3-8493-50517BDF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414FC03-EDD4-4528-9E4E-79583566E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686A1FE1-0FF0-4791-8097-38B7AF533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1685D1-864D-4690-8B1F-3715A6B02A73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419;p18">
            <a:extLst>
              <a:ext uri="{FF2B5EF4-FFF2-40B4-BE49-F238E27FC236}">
                <a16:creationId xmlns:a16="http://schemas.microsoft.com/office/drawing/2014/main" id="{39156A73-04D8-454B-A3D4-DD5E40C96941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Questions to ask yourself when developing a concept map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0"/>
          <p:cNvSpPr txBox="1">
            <a:spLocks noGrp="1"/>
          </p:cNvSpPr>
          <p:nvPr>
            <p:ph type="body" idx="1"/>
          </p:nvPr>
        </p:nvSpPr>
        <p:spPr>
          <a:xfrm>
            <a:off x="628651" y="1916658"/>
            <a:ext cx="7886699" cy="1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sources do you refer to when trying to  “figure out” what content to include in your course?</a:t>
            </a:r>
            <a:endParaRPr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30"/>
          <p:cNvSpPr txBox="1"/>
          <p:nvPr/>
        </p:nvSpPr>
        <p:spPr>
          <a:xfrm>
            <a:off x="628650" y="3327294"/>
            <a:ext cx="7779854" cy="252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437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Respected textbook(s)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2437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Previous course outlines / materials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2437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Analysis of professional practice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2437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Calendar description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2437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Syllabus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2437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Other?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DCF032-BDA8-4552-AB22-58111545E172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1.29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BC22F4B9-85A3-4781-93F2-9569D37D3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DB1DAFBE-4A6A-49BB-8321-69A9AF1AB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62FEC33E-0466-496A-9843-054C20BB3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4062CC-4A88-4172-AFB8-65CFFE34B685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3E886A26-5364-4D94-A254-FE57B7929800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Determining course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628650" y="1037742"/>
            <a:ext cx="7886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3600"/>
              <a:buFont typeface="Arial"/>
              <a:buNone/>
            </a:pPr>
            <a:r>
              <a:rPr lang="en-US" sz="3600" i="0" u="none" strike="noStrike" cap="none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Learning contract - ways of working</a:t>
            </a:r>
            <a:endParaRPr sz="3600" dirty="0">
              <a:solidFill>
                <a:srgbClr val="51AC4B"/>
              </a:solidFill>
            </a:endParaRPr>
          </a:p>
        </p:txBody>
      </p:sp>
      <p:sp>
        <p:nvSpPr>
          <p:cNvPr id="202" name="Google Shape;202;p22"/>
          <p:cNvSpPr txBox="1">
            <a:spLocks noGrp="1"/>
          </p:cNvSpPr>
          <p:nvPr>
            <p:ph type="body" idx="1"/>
          </p:nvPr>
        </p:nvSpPr>
        <p:spPr>
          <a:xfrm>
            <a:off x="628650" y="1758996"/>
            <a:ext cx="8165100" cy="4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Arrive on time and keep to time	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Participate in all sessions: whole group </a:t>
            </a:r>
            <a:r>
              <a:rPr lang="en-US" sz="230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23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breakout groups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Char char="•"/>
            </a:pPr>
            <a:r>
              <a:rPr lang="en-US" sz="230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Ensure that both male and female voices are heard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Cell phones on silent and calls made on breaks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Read all the assigned readings in advance of sessions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Actively listen when others are speaking</a:t>
            </a:r>
            <a:endParaRPr sz="230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Be responsible for your own learning (incl. self-study)</a:t>
            </a:r>
            <a:endParaRPr sz="230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Respect confidentiality		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Support the learning of others</a:t>
            </a:r>
            <a:r>
              <a:rPr lang="en-US" sz="24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0DC468-2497-40A3-AD05-92627B68F58C}"/>
              </a:ext>
            </a:extLst>
          </p:cNvPr>
          <p:cNvSpPr txBox="1"/>
          <p:nvPr/>
        </p:nvSpPr>
        <p:spPr>
          <a:xfrm>
            <a:off x="4572000" y="1175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493BF-1174-447F-A921-B98C44818C85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1.3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2D48548D-5899-4047-8965-3DE9104D4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082F332-6A4D-4888-B774-83FF72A4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2C34C61-1C8D-4109-87AC-766F267C1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AFD29F-74F1-4FC8-BAEC-91FC3DA6F5E6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1"/>
          <p:cNvSpPr txBox="1">
            <a:spLocks noGrp="1"/>
          </p:cNvSpPr>
          <p:nvPr>
            <p:ph type="body" idx="1"/>
          </p:nvPr>
        </p:nvSpPr>
        <p:spPr>
          <a:xfrm>
            <a:off x="628650" y="1656687"/>
            <a:ext cx="7779854" cy="42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0927"/>
              </a:buClr>
              <a:buSzPts val="12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1"/>
          <p:cNvSpPr txBox="1"/>
          <p:nvPr/>
        </p:nvSpPr>
        <p:spPr>
          <a:xfrm>
            <a:off x="628650" y="1726613"/>
            <a:ext cx="8093319" cy="468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marR="0" lvl="0" indent="-641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is, will be, or should be the content or major concepts of the course that you are redesigning?</a:t>
            </a:r>
            <a:endParaRPr sz="32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9" name="Google Shape;6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1019" y="1764639"/>
            <a:ext cx="4521960" cy="29555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761C0B-A883-4D09-9230-7774F03CA2A7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1.30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995AF577-A70D-4254-A2F0-078821DFE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6952591E-24E3-4078-BF9B-1F78E4002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5ED4A987-1731-497B-8C4C-EFE3E2DD0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79A52F-E2C5-4699-A949-EFFE09C84DF4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419;p18">
            <a:extLst>
              <a:ext uri="{FF2B5EF4-FFF2-40B4-BE49-F238E27FC236}">
                <a16:creationId xmlns:a16="http://schemas.microsoft.com/office/drawing/2014/main" id="{DA7A71F7-9824-413D-8D64-CE244FC89AC8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Intensive writing exercise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C3A52-5CF8-4B70-A4BC-2BABBFD9B616}"/>
              </a:ext>
            </a:extLst>
          </p:cNvPr>
          <p:cNvSpPr txBox="1"/>
          <p:nvPr/>
        </p:nvSpPr>
        <p:spPr>
          <a:xfrm>
            <a:off x="6832979" y="4412391"/>
            <a:ext cx="20361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effectLst/>
                <a:latin typeface="Segoe UI" panose="020B0502040204020203" pitchFamily="34" charset="0"/>
              </a:rPr>
              <a:t>Image source: </a:t>
            </a:r>
          </a:p>
          <a:p>
            <a:r>
              <a:rPr lang="en-GB" sz="1000" dirty="0">
                <a:effectLst/>
                <a:latin typeface="Segoe UI" panose="020B0502040204020203" pitchFamily="34" charset="0"/>
              </a:rPr>
              <a:t>https://www.istockphoto.com/en</a:t>
            </a:r>
            <a:endParaRPr lang="en-GB" sz="1000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2"/>
          <p:cNvSpPr txBox="1">
            <a:spLocks noGrp="1"/>
          </p:cNvSpPr>
          <p:nvPr>
            <p:ph type="body" idx="1"/>
          </p:nvPr>
        </p:nvSpPr>
        <p:spPr>
          <a:xfrm>
            <a:off x="628650" y="1656687"/>
            <a:ext cx="7779854" cy="42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0927"/>
              </a:buClr>
              <a:buSzPts val="1200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2"/>
          <p:cNvSpPr txBox="1"/>
          <p:nvPr/>
        </p:nvSpPr>
        <p:spPr>
          <a:xfrm>
            <a:off x="773079" y="2228391"/>
            <a:ext cx="74910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i="1" u="none" strike="noStrike" cap="none" dirty="0">
                <a:solidFill>
                  <a:srgbClr val="5D5D5D"/>
                </a:solidFill>
              </a:rPr>
              <a:t>Note to workshop facilitator: select one of the following two </a:t>
            </a:r>
            <a:r>
              <a:rPr lang="en-US" sz="2400" i="1" dirty="0">
                <a:solidFill>
                  <a:srgbClr val="5D5D5D"/>
                </a:solidFill>
              </a:rPr>
              <a:t>links for your selected Day 1 video on demonstrating the process of developing a concept map: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i="1" u="none" strike="noStrike" cap="none" dirty="0">
              <a:solidFill>
                <a:srgbClr val="5D5D5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b="1" u="none" strike="noStrike" cap="none" dirty="0">
                <a:solidFill>
                  <a:srgbClr val="5D5D5D"/>
                </a:solidFill>
              </a:rPr>
              <a:t>Video 1.1a – </a:t>
            </a:r>
            <a:r>
              <a:rPr lang="en-GB" sz="2400" b="1" u="none" strike="noStrike" cap="none" dirty="0">
                <a:solidFill>
                  <a:srgbClr val="5D5D5D"/>
                </a:solidFill>
                <a:hlinkClick r:id="rId3"/>
              </a:rPr>
              <a:t>www.inasp.info/CR11a</a:t>
            </a:r>
            <a:endParaRPr lang="en-GB" sz="2400" b="1" u="none" strike="noStrike" cap="none" dirty="0">
              <a:solidFill>
                <a:srgbClr val="5D5D5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u="none" strike="noStrike" cap="none" dirty="0">
                <a:solidFill>
                  <a:srgbClr val="5D5D5D"/>
                </a:solidFill>
              </a:rPr>
              <a:t>Irine Akite of </a:t>
            </a:r>
            <a:r>
              <a:rPr lang="en-GB" sz="2400" u="none" strike="noStrike" cap="none" dirty="0" err="1">
                <a:solidFill>
                  <a:srgbClr val="5D5D5D"/>
                </a:solidFill>
              </a:rPr>
              <a:t>Gulu</a:t>
            </a:r>
            <a:r>
              <a:rPr lang="en-GB" sz="2400" u="none" strike="noStrike" cap="none" dirty="0">
                <a:solidFill>
                  <a:srgbClr val="5D5D5D"/>
                </a:solidFill>
              </a:rPr>
              <a:t> University, Uganda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2400" b="1" u="none" strike="noStrike" cap="none" dirty="0">
              <a:solidFill>
                <a:srgbClr val="5D5D5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b="1" u="none" strike="noStrike" cap="none" dirty="0">
                <a:solidFill>
                  <a:srgbClr val="5D5D5D"/>
                </a:solidFill>
              </a:rPr>
              <a:t>Video 1.1b – </a:t>
            </a:r>
            <a:r>
              <a:rPr lang="en-GB" sz="2400" b="1" u="none" strike="noStrike" cap="none" dirty="0">
                <a:solidFill>
                  <a:srgbClr val="5D5D5D"/>
                </a:solidFill>
                <a:hlinkClick r:id="rId4"/>
              </a:rPr>
              <a:t>www.inasp.info/CR11b</a:t>
            </a:r>
            <a:br>
              <a:rPr lang="en-GB" sz="2400" b="1" i="1" u="none" strike="noStrike" cap="none" dirty="0">
                <a:solidFill>
                  <a:srgbClr val="5D5D5D"/>
                </a:solidFill>
              </a:rPr>
            </a:br>
            <a:r>
              <a:rPr lang="en-GB" sz="2400" u="none" strike="noStrike" cap="none" dirty="0">
                <a:solidFill>
                  <a:srgbClr val="5D5D5D"/>
                </a:solidFill>
              </a:rPr>
              <a:t>Tupokigwe Isagah of </a:t>
            </a:r>
            <a:r>
              <a:rPr lang="en-GB" sz="2400" u="none" strike="noStrike" cap="none" dirty="0" err="1">
                <a:solidFill>
                  <a:srgbClr val="5D5D5D"/>
                </a:solidFill>
              </a:rPr>
              <a:t>Mzumbe</a:t>
            </a:r>
            <a:r>
              <a:rPr lang="en-GB" sz="2400" u="none" strike="noStrike" cap="none" dirty="0">
                <a:solidFill>
                  <a:srgbClr val="5D5D5D"/>
                </a:solidFill>
              </a:rPr>
              <a:t> University, Tanzania</a:t>
            </a:r>
            <a:endParaRPr lang="en-US" sz="2400" u="none" strike="noStrike" cap="none" dirty="0">
              <a:solidFill>
                <a:srgbClr val="5D5D5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i="1" u="none" strike="noStrike" cap="none" dirty="0">
              <a:solidFill>
                <a:srgbClr val="5D5D5D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47D51-3E32-4162-A8AA-306280AE8648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1.31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1614F949-069E-4A06-9C81-9D6424858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ED7025F-FB77-4ED6-923B-510CD0BBD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DA12F864-8653-4B25-8859-B02DE62C8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8C2470-C9C3-422B-9592-D02B70AB0866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Google Shape;419;p18">
            <a:extLst>
              <a:ext uri="{FF2B5EF4-FFF2-40B4-BE49-F238E27FC236}">
                <a16:creationId xmlns:a16="http://schemas.microsoft.com/office/drawing/2014/main" id="{868AD278-3D36-4741-BB10-D1DC6C5B3498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Demonstration: Concept Mapping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3"/>
          <p:cNvSpPr txBox="1">
            <a:spLocks noGrp="1"/>
          </p:cNvSpPr>
          <p:nvPr>
            <p:ph type="body" idx="1"/>
          </p:nvPr>
        </p:nvSpPr>
        <p:spPr>
          <a:xfrm>
            <a:off x="628650" y="1656687"/>
            <a:ext cx="7779854" cy="42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0927"/>
              </a:buClr>
              <a:buSzPts val="12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51" name="Google Shape;651;p33"/>
          <p:cNvGraphicFramePr/>
          <p:nvPr>
            <p:extLst>
              <p:ext uri="{D42A27DB-BD31-4B8C-83A1-F6EECF244321}">
                <p14:modId xmlns:p14="http://schemas.microsoft.com/office/powerpoint/2010/main" val="3867128845"/>
              </p:ext>
            </p:extLst>
          </p:nvPr>
        </p:nvGraphicFramePr>
        <p:xfrm>
          <a:off x="628650" y="2195320"/>
          <a:ext cx="7886700" cy="3610900"/>
        </p:xfrm>
        <a:graphic>
          <a:graphicData uri="http://schemas.openxmlformats.org/drawingml/2006/table">
            <a:tbl>
              <a:tblPr firstRow="1" bandRow="1">
                <a:noFill/>
                <a:tableStyleId>{B13A7E07-249A-4CE3-BF6D-BAD963A84E5D}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Group X</a:t>
                      </a:r>
                      <a:endParaRPr sz="2400" b="1" u="none" strike="noStrike" cap="none" dirty="0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Group Y</a:t>
                      </a:r>
                      <a:endParaRPr sz="2400" b="1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Group W</a:t>
                      </a:r>
                      <a:endParaRPr sz="2400" b="1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Room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Room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Room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Facilitators’ names</a:t>
                      </a:r>
                      <a:endParaRPr sz="240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Facilitators’ names</a:t>
                      </a:r>
                      <a:endParaRPr sz="2400" u="none" strike="noStrike" cap="none" dirty="0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Facilitators’ names</a:t>
                      </a:r>
                      <a:endParaRPr sz="240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List participants’ names below the facilitators’ names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7414C72-A1A4-4D33-8DBA-AA6425259BD5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1.32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A5B9D23F-3A99-4024-90C7-219A9AFED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A1D31DC3-F32C-4CA0-824C-D4483A616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83365249-6962-4854-A04B-30360C323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467F3D-A95E-4FC8-B6E8-EB80EAB1A5EC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151C9D7A-E726-4EE5-B8D0-F18FF27039BC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Participant allocations to breakout groups and rooms</a:t>
            </a: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4"/>
          <p:cNvSpPr txBox="1">
            <a:spLocks noGrp="1"/>
          </p:cNvSpPr>
          <p:nvPr>
            <p:ph type="body" idx="1"/>
          </p:nvPr>
        </p:nvSpPr>
        <p:spPr>
          <a:xfrm>
            <a:off x="753094" y="1823754"/>
            <a:ext cx="7886700" cy="4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Proceed to your breakout groups to further develop your course concept maps. </a:t>
            </a:r>
            <a:endParaRPr sz="2500" dirty="0"/>
          </a:p>
        </p:txBody>
      </p:sp>
      <p:pic>
        <p:nvPicPr>
          <p:cNvPr id="667" name="Google Shape;6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0444" y="2882801"/>
            <a:ext cx="4572000" cy="305181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34"/>
          <p:cNvSpPr txBox="1"/>
          <p:nvPr/>
        </p:nvSpPr>
        <p:spPr>
          <a:xfrm>
            <a:off x="2410444" y="5834298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 err="1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Mzumbe</a:t>
            </a:r>
            <a:r>
              <a:rPr lang="en-US" sz="1800" b="0" i="1" u="none" strike="noStrike" cap="none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University Course Redesign Workshop, January 2019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A9359-82BD-4FA0-ABE7-13AFF27C552C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1.33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92794686-64C0-4780-B1A8-406EC8837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423A45EF-45CC-41FE-BBA9-C5DA2AD66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E2ACADB-D608-41AC-95E1-29A11F78A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2428C1-5116-408F-86F5-882D17C1C692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419;p18">
            <a:extLst>
              <a:ext uri="{FF2B5EF4-FFF2-40B4-BE49-F238E27FC236}">
                <a16:creationId xmlns:a16="http://schemas.microsoft.com/office/drawing/2014/main" id="{2A33DEB4-4911-4287-877C-AF7AB3E1853B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Next step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4"/>
          <p:cNvPicPr preferRelativeResize="0"/>
          <p:nvPr/>
        </p:nvPicPr>
        <p:blipFill rotWithShape="1">
          <a:blip r:embed="rId3">
            <a:alphaModFix/>
          </a:blip>
          <a:srcRect t="22572" b="7084"/>
          <a:stretch/>
        </p:blipFill>
        <p:spPr>
          <a:xfrm>
            <a:off x="662608" y="1143972"/>
            <a:ext cx="8481391" cy="48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0D135D-7158-4089-85E8-677F85C12F80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1.34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BB70CC22-E42C-42FC-9E19-C3ADB170A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D1CA294C-45BE-40B6-B4C3-5C7A3310E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E225D1F-5396-4AF4-A905-6C22B6790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D6E2C-DD9C-4D5D-B5DE-0E5EAFDECDD5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9"/>
          <p:cNvSpPr txBox="1">
            <a:spLocks noGrp="1"/>
          </p:cNvSpPr>
          <p:nvPr>
            <p:ph type="title"/>
          </p:nvPr>
        </p:nvSpPr>
        <p:spPr>
          <a:xfrm>
            <a:off x="805578" y="6178277"/>
            <a:ext cx="7886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36"/>
              <a:buNone/>
            </a:pPr>
            <a:r>
              <a:rPr lang="en-US" sz="32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Workshop Content</a:t>
            </a:r>
            <a:endParaRPr sz="32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698" name="Google Shape;698;p19"/>
          <p:cNvGraphicFramePr/>
          <p:nvPr/>
        </p:nvGraphicFramePr>
        <p:xfrm>
          <a:off x="315013" y="1076294"/>
          <a:ext cx="8551400" cy="4968965"/>
        </p:xfrm>
        <a:graphic>
          <a:graphicData uri="http://schemas.openxmlformats.org/drawingml/2006/table">
            <a:tbl>
              <a:tblPr>
                <a:noFill/>
                <a:tableStyleId>{B13A7E07-249A-4CE3-BF6D-BAD963A84E5D}</a:tableStyleId>
              </a:tblPr>
              <a:tblGrid>
                <a:gridCol w="185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Content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7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How do you understand the 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subject matter and the skills required for</a:t>
                      </a: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 your course? 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7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FF0000"/>
                          </a:solidFill>
                        </a:rPr>
                        <a:t>Learning Outcomes</a:t>
                      </a:r>
                      <a:endParaRPr sz="1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FF0000"/>
                          </a:solidFill>
                        </a:rPr>
                        <a:t>What will students know, value, do as a result of participating in your course? </a:t>
                      </a:r>
                      <a:endParaRPr sz="1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Assessment</a:t>
                      </a:r>
                      <a:endParaRPr sz="180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How will you and the students be able to assess progress towards the learning outcomes? </a:t>
                      </a:r>
                      <a:endParaRPr sz="180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T&amp;L Strategies</a:t>
                      </a:r>
                      <a:endParaRPr sz="1800" i="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What kind of practice and feedback will help students reach the learning outcomes?</a:t>
                      </a:r>
                      <a:endParaRPr sz="180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0" u="none" strike="noStrike" cap="none"/>
                        <a:t>Soft Skills </a:t>
                      </a:r>
                      <a:endParaRPr sz="1800" i="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/>
                        <a:t>What soft/transferable skills will students have developed as a result of participating in your course?</a:t>
                      </a:r>
                      <a:endParaRPr sz="1800" i="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0" u="none" strike="noStrike" cap="none"/>
                        <a:t>Gender responsiveness</a:t>
                      </a:r>
                      <a:endParaRPr sz="1800" i="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0" u="none" strike="noStrike" cap="none"/>
                        <a:t>What gender knowledge and skills will students have developed as a result of participating in your course?</a:t>
                      </a:r>
                      <a:endParaRPr sz="1800" i="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2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Transformative Learning</a:t>
                      </a:r>
                      <a:endParaRPr sz="1800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How will your course create an environment that promotes critical reflective thinking so that students become the experts they need to be, to transform themselves &amp; their world?</a:t>
                      </a:r>
                      <a:endParaRPr sz="180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7D5BC2-D5F8-41E6-BE0B-1E5F6B744205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1.35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7CA527-5881-48F6-9BA2-9EEDF683F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B4EB975-3951-48C4-867B-303FEF5E1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DC29C166-C0BE-4C41-A26F-8BFA49B0F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03DBAB-7D74-45D9-97EC-4D90F3906C2C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7"/>
          <p:cNvSpPr txBox="1">
            <a:spLocks noGrp="1"/>
          </p:cNvSpPr>
          <p:nvPr>
            <p:ph type="body" idx="1"/>
          </p:nvPr>
        </p:nvSpPr>
        <p:spPr>
          <a:xfrm>
            <a:off x="628649" y="1956189"/>
            <a:ext cx="7886700" cy="3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20"/>
              <a:buNone/>
            </a:pPr>
            <a:r>
              <a:rPr lang="en-US" sz="2420" b="1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42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level</a:t>
            </a:r>
            <a:endParaRPr sz="2790" dirty="0"/>
          </a:p>
          <a:p>
            <a:pPr marL="228600" lvl="0" indent="-2298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20"/>
              <a:buChar char="•"/>
            </a:pPr>
            <a:r>
              <a:rPr lang="en-US" sz="242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Be able to apply quantitative poetic analysis in the study of literature </a:t>
            </a:r>
            <a:endParaRPr sz="2790" dirty="0"/>
          </a:p>
          <a:p>
            <a:pPr marL="22860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42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220"/>
              <a:buNone/>
            </a:pPr>
            <a:r>
              <a:rPr lang="en-US" sz="242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Course level</a:t>
            </a:r>
            <a:r>
              <a:rPr lang="en-US" sz="242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790" dirty="0"/>
          </a:p>
          <a:p>
            <a:pPr marL="228600" lvl="0" indent="-2298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20"/>
              <a:buChar char="•"/>
            </a:pPr>
            <a:r>
              <a:rPr lang="en-US" sz="242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Be able to create your own poetry using metrical systems</a:t>
            </a:r>
            <a:endParaRPr sz="2790" dirty="0"/>
          </a:p>
          <a:p>
            <a:pPr marL="22860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42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220"/>
              <a:buNone/>
            </a:pPr>
            <a:r>
              <a:rPr lang="en-US" sz="242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Class (or learning session) level</a:t>
            </a:r>
            <a:r>
              <a:rPr lang="en-US" sz="242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790" dirty="0"/>
          </a:p>
          <a:p>
            <a:pPr marL="228600" lvl="0" indent="-2298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20"/>
              <a:buChar char="•"/>
            </a:pPr>
            <a:r>
              <a:rPr lang="en-US" sz="242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Be able to compare and contrast the three types of a poem</a:t>
            </a:r>
            <a:endParaRPr sz="2790" dirty="0"/>
          </a:p>
          <a:p>
            <a:pPr marL="22860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42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D92D48-EEC6-4FC9-BAC7-6E74AE51C94E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1.36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6F1CC58-A93D-4E94-B501-F8864A85C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394A057-F0B8-403F-B629-054E59D4D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3E54F96F-D4FA-402C-B282-2EAEF6E1E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AA7479-DDE5-4721-8615-CFB27BFDA198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419;p18">
            <a:extLst>
              <a:ext uri="{FF2B5EF4-FFF2-40B4-BE49-F238E27FC236}">
                <a16:creationId xmlns:a16="http://schemas.microsoft.com/office/drawing/2014/main" id="{FA0B61FD-A7E9-4251-972E-94A569B1C9AE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Levels of Learning Outcomes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8"/>
          <p:cNvSpPr txBox="1">
            <a:spLocks noGrp="1"/>
          </p:cNvSpPr>
          <p:nvPr>
            <p:ph type="body" idx="1"/>
          </p:nvPr>
        </p:nvSpPr>
        <p:spPr>
          <a:xfrm>
            <a:off x="628650" y="1836776"/>
            <a:ext cx="7779900" cy="45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2" indent="-800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74"/>
              </a:buClr>
              <a:buSzPts val="1500"/>
              <a:buNone/>
            </a:pPr>
            <a:r>
              <a:rPr lang="en-US" sz="24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Gender example:</a:t>
            </a:r>
            <a:endParaRPr sz="2400"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</a:ext>
              </a:extLst>
            </a:endParaRPr>
          </a:p>
          <a:p>
            <a:pPr marL="342900" lvl="2" indent="-336550" algn="l" rtl="0">
              <a:lnSpc>
                <a:spcPct val="90000"/>
              </a:lnSpc>
              <a:spcBef>
                <a:spcPts val="363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Determine the influence of social and cultural gender constructs on the planning, implementation and perception of buildings, cities, landscapes and spaces.</a:t>
            </a:r>
            <a:r>
              <a:rPr lang="en-US" sz="2400" baseline="30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1</a:t>
            </a:r>
            <a:endParaRPr sz="2400" baseline="30000" dirty="0"/>
          </a:p>
          <a:p>
            <a:pPr marL="800100" lvl="2" indent="0" algn="l" rtl="0">
              <a:lnSpc>
                <a:spcPct val="90000"/>
              </a:lnSpc>
              <a:spcBef>
                <a:spcPts val="363"/>
              </a:spcBef>
              <a:spcAft>
                <a:spcPts val="0"/>
              </a:spcAft>
              <a:buClr>
                <a:srgbClr val="003874"/>
              </a:buClr>
              <a:buSzPts val="15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2" indent="-742950" algn="l" rtl="0">
              <a:lnSpc>
                <a:spcPct val="90000"/>
              </a:lnSpc>
              <a:spcBef>
                <a:spcPts val="363"/>
              </a:spcBef>
              <a:spcAft>
                <a:spcPts val="0"/>
              </a:spcAft>
              <a:buClr>
                <a:srgbClr val="003874"/>
              </a:buClr>
              <a:buSzPts val="1500"/>
              <a:buNone/>
            </a:pPr>
            <a:r>
              <a:rPr lang="en-US" sz="24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Soft skills example: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/>
          </a:p>
          <a:p>
            <a:pPr marL="400050" lvl="2" indent="-336550" algn="l" rtl="0">
              <a:lnSpc>
                <a:spcPct val="90000"/>
              </a:lnSpc>
              <a:spcBef>
                <a:spcPts val="363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Critically evaluate strategies that </a:t>
            </a:r>
            <a:r>
              <a:rPr lang="en-US" sz="240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minimise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the impact of agricultural production on biodiversity.</a:t>
            </a: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363"/>
              </a:spcBef>
              <a:spcAft>
                <a:spcPts val="0"/>
              </a:spcAft>
              <a:buSzPts val="1800"/>
              <a:buNone/>
            </a:pPr>
            <a:endParaRPr sz="11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63"/>
              </a:spcBef>
              <a:spcAft>
                <a:spcPts val="0"/>
              </a:spcAft>
              <a:buSzPts val="1800"/>
              <a:buNone/>
            </a:pPr>
            <a:r>
              <a:rPr lang="en-US" baseline="30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Example adapted from the General Framework for </a:t>
            </a:r>
            <a:r>
              <a:rPr lang="en-US" sz="1800" dirty="0">
                <a:solidFill>
                  <a:srgbClr val="7F7F7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Incorporating</a:t>
            </a:r>
            <a:r>
              <a:rPr lang="en-US" sz="1800" dirty="0">
                <a:solidFill>
                  <a:srgbClr val="7F7F7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the Gender Perspective in Higher Education Teaching, AQU Catalunya, 2018.</a:t>
            </a:r>
            <a:endParaRPr sz="18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F8E2B0-AB2F-414D-BCFE-A710158918A7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1.37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94C7AA74-EABD-4309-8F6D-98E97BF9E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6FDE341E-CFF6-4F66-9231-6396DD455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F66528FB-5666-4BC8-93EC-C38D6079D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D451BA-A72D-435E-9C94-735D857DE9FC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419;p18">
            <a:extLst>
              <a:ext uri="{FF2B5EF4-FFF2-40B4-BE49-F238E27FC236}">
                <a16:creationId xmlns:a16="http://schemas.microsoft.com/office/drawing/2014/main" id="{C5CFC5AC-FEE3-4FCD-8088-13A645EF77EC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Gender and soft skills in Learning Outcomes</a:t>
            </a: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9"/>
          <p:cNvSpPr txBox="1">
            <a:spLocks noGrp="1"/>
          </p:cNvSpPr>
          <p:nvPr>
            <p:ph type="body" idx="1"/>
          </p:nvPr>
        </p:nvSpPr>
        <p:spPr>
          <a:xfrm>
            <a:off x="682072" y="1732390"/>
            <a:ext cx="7779854" cy="446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One needs to stipulate:  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US" sz="24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verb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at the appropriate </a:t>
            </a:r>
            <a:r>
              <a:rPr lang="en-US" sz="24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level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of understanding (knowledge) or performance (skill) intended; 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the topic </a:t>
            </a:r>
            <a:r>
              <a:rPr lang="en-US" sz="24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the verb is meant to address, the object of the verb in other words; 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US" sz="24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context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of the content discipline in which the verb is to be deployed. 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 sz="2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(Biggs and Tang, 2011)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BE4FC0-6E4F-435E-B2EE-A53537ECC300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1.38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50F4FD3-B2C8-4D77-A51B-650CAB598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B6F489D5-2FE7-41EC-8008-F08F68512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EAA694E3-8862-4F75-BAE2-BF3DAE683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B43ED7-41CA-4594-AF6D-82CB1A9AC9EC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419;p18">
            <a:extLst>
              <a:ext uri="{FF2B5EF4-FFF2-40B4-BE49-F238E27FC236}">
                <a16:creationId xmlns:a16="http://schemas.microsoft.com/office/drawing/2014/main" id="{F246CC96-A4F7-4744-9831-A2A874B441B1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Writing of Learning Outcomes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0"/>
          <p:cNvSpPr txBox="1">
            <a:spLocks noGrp="1"/>
          </p:cNvSpPr>
          <p:nvPr>
            <p:ph type="body" idx="1"/>
          </p:nvPr>
        </p:nvSpPr>
        <p:spPr>
          <a:xfrm>
            <a:off x="682049" y="2044129"/>
            <a:ext cx="7779900" cy="435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Determine</a:t>
            </a:r>
            <a:r>
              <a:rPr lang="en-US" sz="2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 the influence of </a:t>
            </a:r>
            <a:r>
              <a:rPr lang="en-US" sz="2800" dirty="0">
                <a:solidFill>
                  <a:srgbClr val="51AC4B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social and cultural gender constructs</a:t>
            </a:r>
            <a:r>
              <a:rPr lang="en-US" sz="2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 on the planning, implementation and perception of </a:t>
            </a:r>
            <a:r>
              <a:rPr lang="en-US" sz="2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buildings, cities, landscapes and spaces</a:t>
            </a:r>
            <a:r>
              <a:rPr lang="en-US" sz="2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2" indent="-279400" algn="l" rtl="0">
              <a:lnSpc>
                <a:spcPct val="90000"/>
              </a:lnSpc>
              <a:spcBef>
                <a:spcPts val="363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 sz="28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2" indent="-457200" algn="l" rtl="0">
              <a:lnSpc>
                <a:spcPct val="90000"/>
              </a:lnSpc>
              <a:spcBef>
                <a:spcPts val="363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 sz="2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Critically 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evaluate</a:t>
            </a:r>
            <a:r>
              <a:rPr lang="en-US" sz="2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rgbClr val="51AC4B"/>
                </a:solidFill>
                <a:latin typeface="Arial"/>
                <a:ea typeface="Arial"/>
                <a:cs typeface="Arial"/>
                <a:sym typeface="Arial"/>
              </a:rPr>
              <a:t>strategies that </a:t>
            </a:r>
            <a:r>
              <a:rPr lang="en-US" sz="2800" dirty="0" err="1">
                <a:solidFill>
                  <a:srgbClr val="51AC4B"/>
                </a:solidFill>
                <a:latin typeface="Arial"/>
                <a:ea typeface="Arial"/>
                <a:cs typeface="Arial"/>
                <a:sym typeface="Arial"/>
              </a:rPr>
              <a:t>minimise</a:t>
            </a:r>
            <a:r>
              <a:rPr lang="en-US" sz="2800" dirty="0">
                <a:solidFill>
                  <a:srgbClr val="51AC4B"/>
                </a:solidFill>
                <a:latin typeface="Arial"/>
                <a:ea typeface="Arial"/>
                <a:cs typeface="Arial"/>
                <a:sym typeface="Arial"/>
              </a:rPr>
              <a:t> the impact of agricultural production </a:t>
            </a:r>
            <a:r>
              <a:rPr lang="en-US" sz="2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r>
              <a:rPr lang="en-US" sz="2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biodiversity.</a:t>
            </a:r>
            <a:endParaRPr sz="11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FA6F5F-8FF8-4EB5-A35B-8C4709973C89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1.39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C97AF82C-D17C-45D3-BBBD-6DF5727C3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46A97F1-E4A1-44DE-8540-6157DDF87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E2965295-410B-4A34-8E68-6429B96AC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36CB3E-E20D-44EE-9D7C-A493B8DB90BC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419;p18">
            <a:extLst>
              <a:ext uri="{FF2B5EF4-FFF2-40B4-BE49-F238E27FC236}">
                <a16:creationId xmlns:a16="http://schemas.microsoft.com/office/drawing/2014/main" id="{179FDF92-3976-4D8A-9940-D8BE5D67F364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Learning Outcomes (verb, content and context)</a:t>
            </a: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575227" y="113054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</a:pPr>
            <a:r>
              <a:rPr lang="en-US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Introduction: workshop facilitators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575227" y="2182682"/>
            <a:ext cx="7779854" cy="400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 sz="24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Note to workshop facilitator: insert the workshop facilitators’ names here:</a:t>
            </a:r>
            <a:endParaRPr sz="2400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24667-F51D-4EFA-9A08-862470E3B18C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1.4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00002451-175E-4462-B788-76B95334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A62B3C1-EDE4-45F9-87EB-CE4EB03F2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80F13EE-0FFE-43BE-B4D4-5429F13E9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BE4290-E243-4980-9EC8-2B34B30DE28F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1"/>
          <p:cNvSpPr txBox="1">
            <a:spLocks noGrp="1"/>
          </p:cNvSpPr>
          <p:nvPr>
            <p:ph type="body" idx="1"/>
          </p:nvPr>
        </p:nvSpPr>
        <p:spPr>
          <a:xfrm>
            <a:off x="534465" y="1717562"/>
            <a:ext cx="8075067" cy="474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0184" marR="10251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800"/>
              <a:buNone/>
            </a:pPr>
            <a:r>
              <a:rPr lang="en-US" b="1" u="none" strike="noStrik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500" b="0" u="none" strike="noStrike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pecific to the learner: Speak to the learner directly</a:t>
            </a:r>
            <a:endParaRPr dirty="0"/>
          </a:p>
          <a:p>
            <a:pPr marL="210184" marR="102513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D5D5D"/>
              </a:buClr>
              <a:buSzPts val="2800"/>
              <a:buNone/>
            </a:pPr>
            <a:r>
              <a:rPr lang="en-US" b="1" u="none" strike="noStrik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500" b="0" u="none" strike="noStrike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easurable: Avoid verbs such as understand, know </a:t>
            </a:r>
            <a:r>
              <a:rPr lang="en-US" sz="25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-US" sz="2500" b="0" u="none" strike="noStrike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comprehend </a:t>
            </a:r>
            <a:r>
              <a:rPr lang="en-US" sz="25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500" b="0" u="none" strike="noStrike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not easily measurable</a:t>
            </a:r>
            <a:endParaRPr sz="25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0184" marR="102513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D5D5D"/>
              </a:buClr>
              <a:buSzPts val="2800"/>
              <a:buNone/>
            </a:pPr>
            <a:r>
              <a:rPr lang="en-US" b="1" u="none" strike="noStrik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500" b="0" u="none" strike="noStrike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pplicable: What’s in it for the learner</a:t>
            </a:r>
            <a:endParaRPr dirty="0"/>
          </a:p>
          <a:p>
            <a:pPr marL="210184" marR="102513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D5D5D"/>
              </a:buClr>
              <a:buSzPts val="2800"/>
              <a:buNone/>
            </a:pPr>
            <a:r>
              <a:rPr lang="en-US" b="1" u="none" strike="noStrik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500" b="0" u="none" strike="noStrike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ealistic: </a:t>
            </a:r>
            <a:r>
              <a:rPr lang="en-US" sz="25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500" b="0" u="none" strike="noStrike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oable by the ‘average’ learner</a:t>
            </a:r>
            <a:endParaRPr sz="2500" b="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0184" marR="102513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D5D5D"/>
              </a:buClr>
              <a:buSzPts val="2800"/>
              <a:buNone/>
            </a:pPr>
            <a:r>
              <a:rPr lang="en-US" b="1" u="none" strike="noStrik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500" b="0" u="none" strike="noStrike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ime bound: Set a deadline</a:t>
            </a:r>
            <a:endParaRPr sz="2500" b="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0184" marR="102513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D5D5D"/>
              </a:buClr>
              <a:buSzPts val="2800"/>
              <a:buNone/>
            </a:pPr>
            <a:r>
              <a:rPr lang="en-US" b="1" u="none" strike="noStrik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500" b="0" u="none" strike="noStrike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ransparent: Easily understood by the learner</a:t>
            </a:r>
            <a:endParaRPr sz="2500" b="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0184" marR="102513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D5D5D"/>
              </a:buClr>
              <a:buSzPts val="2800"/>
              <a:buNone/>
            </a:pPr>
            <a:r>
              <a:rPr lang="en-US" b="1" u="none" strike="noStrik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500" b="0" u="none" strike="noStrike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ransferable: State the context</a:t>
            </a:r>
            <a:endParaRPr sz="2500" b="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DBBA1-52B5-4924-BFDD-E8270AA53235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1.40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A59ABC6E-369B-41EA-80B6-C0A525FD3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D3AB89B2-B4EF-4ABB-8981-910AA1517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4F9AB77E-45E5-4773-AD0C-637A2CFBF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6962B-0ADA-49A8-9E00-908A83473D21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419;p18">
            <a:extLst>
              <a:ext uri="{FF2B5EF4-FFF2-40B4-BE49-F238E27FC236}">
                <a16:creationId xmlns:a16="http://schemas.microsoft.com/office/drawing/2014/main" id="{9E8B7D0F-19B1-4E35-98F1-8EEC0145C8DB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SMART(TT) Learning Outcomes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2"/>
          <p:cNvSpPr txBox="1">
            <a:spLocks noGrp="1"/>
          </p:cNvSpPr>
          <p:nvPr>
            <p:ph type="body" idx="1"/>
          </p:nvPr>
        </p:nvSpPr>
        <p:spPr>
          <a:xfrm>
            <a:off x="626985" y="1748766"/>
            <a:ext cx="7779854" cy="4395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Analyse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the e-marketing environment and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strategic implications for various environmental factors</a:t>
            </a:r>
            <a:endParaRPr dirty="0"/>
          </a:p>
          <a:p>
            <a:pPr marL="742950" lvl="0" indent="-463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Analyse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the e-marketing environment for different products and services</a:t>
            </a:r>
            <a:endParaRPr dirty="0"/>
          </a:p>
          <a:p>
            <a:pPr marL="742950" lvl="0" indent="-463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strategic implications for various environmental factors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B73BE1-01CA-4959-AA49-6B2AC1B05E15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1.41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457219C0-F595-4493-8344-B8B3FFE99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D82A6AA0-F83C-475A-81F1-3F0E2864C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68DB3F6E-4A0E-404E-BCD0-22CF775F6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60179B-DC22-4773-B4FE-2FE154256B66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419;p18">
            <a:extLst>
              <a:ext uri="{FF2B5EF4-FFF2-40B4-BE49-F238E27FC236}">
                <a16:creationId xmlns:a16="http://schemas.microsoft.com/office/drawing/2014/main" id="{93176FE2-732C-4263-B194-B72893F33EBC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Examples of Learning Outcomes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3"/>
          <p:cNvSpPr txBox="1">
            <a:spLocks noGrp="1"/>
          </p:cNvSpPr>
          <p:nvPr>
            <p:ph type="body" idx="1"/>
          </p:nvPr>
        </p:nvSpPr>
        <p:spPr>
          <a:xfrm>
            <a:off x="626985" y="1916658"/>
            <a:ext cx="7886699" cy="42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Calibri"/>
              <a:buAutoNum type="alphaLcParenR"/>
            </a:pPr>
            <a:r>
              <a:rPr 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Understand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different sets of economic problems and their impacts on policy prescription.</a:t>
            </a:r>
            <a:endParaRPr dirty="0"/>
          </a:p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Calibri"/>
              <a:buNone/>
            </a:pPr>
            <a:endParaRPr sz="3600" dirty="0"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Calibri"/>
              <a:buAutoNum type="alphaLcParenR"/>
            </a:pPr>
            <a:r>
              <a:rPr lang="en-US" sz="3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Analyse</a:t>
            </a:r>
            <a:r>
              <a:rPr lang="en-US" sz="3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the impact of different economic problems on policy prescription in an economy.</a:t>
            </a:r>
            <a:endParaRPr sz="36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1241C-FF82-4FA1-AE9F-1C01319AF53F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1.42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9DD622E4-17E9-4D48-90A1-7B9A90F3E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B5F8EC7-E5A9-41A9-B8C8-21C324708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E7F9900-EFCD-4E18-ADF6-5378C8DED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6AD6B6-E8AD-47F9-9750-1B21E25400D6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419;p18">
            <a:extLst>
              <a:ext uri="{FF2B5EF4-FFF2-40B4-BE49-F238E27FC236}">
                <a16:creationId xmlns:a16="http://schemas.microsoft.com/office/drawing/2014/main" id="{D6174C6E-9BC9-46E5-8DB8-875F34F3A4B3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Examples of Learning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4"/>
          <p:cNvSpPr txBox="1">
            <a:spLocks noGrp="1"/>
          </p:cNvSpPr>
          <p:nvPr>
            <p:ph type="body" idx="1"/>
          </p:nvPr>
        </p:nvSpPr>
        <p:spPr>
          <a:xfrm>
            <a:off x="682049" y="1974232"/>
            <a:ext cx="77799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2800"/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Apply appropriate quality indicators and quality standards to improve the quality of goods and services.</a:t>
            </a:r>
            <a:endParaRPr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457200">
              <a:lnSpc>
                <a:spcPct val="100000"/>
              </a:lnSpc>
              <a:spcBef>
                <a:spcPts val="0"/>
              </a:spcBef>
            </a:pPr>
            <a:endParaRPr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100000"/>
              </a:lnSpc>
              <a:spcBef>
                <a:spcPts val="1600"/>
              </a:spcBef>
              <a:buClr>
                <a:srgbClr val="7F7F7F"/>
              </a:buClr>
              <a:buSzPts val="2800"/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Develop sustainable intervention plans for improving food security in various contexts applying a gender lens.</a:t>
            </a:r>
            <a:br>
              <a:rPr lang="en-US" baseline="30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</a:b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(Example sourced from </a:t>
            </a:r>
            <a:r>
              <a:rPr lang="en-US" sz="180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Gulu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University)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C2C2B3-98BE-45B0-AA8E-5C6D144EDE18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1.43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C566D3CA-C390-42CF-8947-FE3845CFF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ABCEDDC-C932-4A7E-A71C-467E5E748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4DB5A057-84EF-4381-95FF-D43D03141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35DDB9-0B2F-4CF5-8317-3EFD785EB3B4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419;p18">
            <a:extLst>
              <a:ext uri="{FF2B5EF4-FFF2-40B4-BE49-F238E27FC236}">
                <a16:creationId xmlns:a16="http://schemas.microsoft.com/office/drawing/2014/main" id="{E050C13A-0E3D-463D-9A42-3F1754B3C4DD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Examples of SMART(TT) Learning Outcomes</a:t>
            </a: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cc479390de_0_17"/>
          <p:cNvSpPr txBox="1">
            <a:spLocks noGrp="1"/>
          </p:cNvSpPr>
          <p:nvPr>
            <p:ph type="body" idx="1"/>
          </p:nvPr>
        </p:nvSpPr>
        <p:spPr>
          <a:xfrm>
            <a:off x="708463" y="1916658"/>
            <a:ext cx="7886700" cy="4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000"/>
              <a:buAutoNum type="alphaLcParenR"/>
            </a:pPr>
            <a:r>
              <a:rPr lang="en-US" sz="3000" dirty="0" err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Summarise</a:t>
            </a:r>
            <a:r>
              <a:rPr lang="en-US" sz="30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what you have learned today and state what you found most useful.</a:t>
            </a:r>
            <a:endParaRPr sz="30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30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000"/>
              <a:buAutoNum type="alphaLcParenR"/>
            </a:pPr>
            <a:r>
              <a:rPr lang="en-US" sz="30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What would you like the facilitation team to do differently tomorrow?</a:t>
            </a:r>
            <a:endParaRPr sz="30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30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000"/>
              <a:buAutoNum type="alphaLcParenR"/>
            </a:pPr>
            <a:r>
              <a:rPr lang="en-US" sz="30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 what ways do you think the facilitation team could be more gender responsive tomorrow?</a:t>
            </a:r>
            <a:endParaRPr sz="30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D5D5D"/>
              </a:buClr>
              <a:buSzPts val="3200"/>
              <a:buNone/>
            </a:pPr>
            <a:endParaRPr sz="30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E1C7AD-9F27-407E-966E-DD2E566DC0CF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1.44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FEDB8EA6-8E3E-4F5C-996F-94B9EFBAE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1B7090F-94A8-4B65-BA4E-787E47A8B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7F3364E-E88C-4F4F-BCFC-0B444F4B9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4E27C6-520A-4BB2-A4A6-A2800B557ACA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419;p18">
            <a:extLst>
              <a:ext uri="{FF2B5EF4-FFF2-40B4-BE49-F238E27FC236}">
                <a16:creationId xmlns:a16="http://schemas.microsoft.com/office/drawing/2014/main" id="{15FB5A4A-81E4-4E33-9E04-C4491C8B8292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Formative Evaluation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9"/>
          <p:cNvSpPr txBox="1">
            <a:spLocks noGrp="1"/>
          </p:cNvSpPr>
          <p:nvPr>
            <p:ph type="title"/>
          </p:nvPr>
        </p:nvSpPr>
        <p:spPr>
          <a:xfrm>
            <a:off x="628650" y="5175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4400"/>
              <a:buFont typeface="Georgia"/>
              <a:buNone/>
            </a:pPr>
            <a:r>
              <a:rPr lang="en-US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TESCEA was part of the UKAID-funded SPHEIR </a:t>
            </a:r>
            <a:r>
              <a:rPr lang="en-US" dirty="0" err="1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programme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0" name="Google Shape;840;p59"/>
          <p:cNvSpPr txBox="1">
            <a:spLocks noGrp="1"/>
          </p:cNvSpPr>
          <p:nvPr>
            <p:ph type="body" idx="1"/>
          </p:nvPr>
        </p:nvSpPr>
        <p:spPr>
          <a:xfrm>
            <a:off x="682050" y="1868639"/>
            <a:ext cx="7976528" cy="1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The SPHEIR (Strategic Partnerships for Higher Education Innovation and Reform) </a:t>
            </a:r>
            <a:r>
              <a:rPr lang="en-US" sz="240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supported higher education transformation in focus countries in Sub-Saharan Africa, Asia and the Middle East.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 sz="24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www.spheir.org.uk</a:t>
            </a:r>
            <a:endParaRPr sz="24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1" name="Google Shape;841;p59"/>
          <p:cNvCxnSpPr/>
          <p:nvPr/>
        </p:nvCxnSpPr>
        <p:spPr>
          <a:xfrm>
            <a:off x="153600" y="5456996"/>
            <a:ext cx="88368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9" name="Google Shape;849;p59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8593" y="3921260"/>
            <a:ext cx="3503216" cy="150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0;gdc27d1db17_1_0">
            <a:extLst>
              <a:ext uri="{FF2B5EF4-FFF2-40B4-BE49-F238E27FC236}">
                <a16:creationId xmlns:a16="http://schemas.microsoft.com/office/drawing/2014/main" id="{122C95DA-2D92-4BC8-A3C7-4602F74FA0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587" y="5616794"/>
            <a:ext cx="940424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1;gdc27d1db17_1_0">
            <a:extLst>
              <a:ext uri="{FF2B5EF4-FFF2-40B4-BE49-F238E27FC236}">
                <a16:creationId xmlns:a16="http://schemas.microsoft.com/office/drawing/2014/main" id="{C630C0F1-502D-4BDA-812C-8622A1E33A6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9651" y="5695079"/>
            <a:ext cx="877546" cy="81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2;gdc27d1db17_1_0">
            <a:extLst>
              <a:ext uri="{FF2B5EF4-FFF2-40B4-BE49-F238E27FC236}">
                <a16:creationId xmlns:a16="http://schemas.microsoft.com/office/drawing/2014/main" id="{6F13A8BA-7A81-4269-A8B0-F5837401BE8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4015" y="5695121"/>
            <a:ext cx="73106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3;gdc27d1db17_1_0">
            <a:extLst>
              <a:ext uri="{FF2B5EF4-FFF2-40B4-BE49-F238E27FC236}">
                <a16:creationId xmlns:a16="http://schemas.microsoft.com/office/drawing/2014/main" id="{F7682F69-425E-410F-8595-ADEA2FCC78C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9402" y="5658187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4;gdc27d1db17_1_0">
            <a:extLst>
              <a:ext uri="{FF2B5EF4-FFF2-40B4-BE49-F238E27FC236}">
                <a16:creationId xmlns:a16="http://schemas.microsoft.com/office/drawing/2014/main" id="{3EA51C79-90F3-4101-9ED8-17B79C6D4F6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4734" y="5618287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75;gdc27d1db17_1_0">
            <a:extLst>
              <a:ext uri="{FF2B5EF4-FFF2-40B4-BE49-F238E27FC236}">
                <a16:creationId xmlns:a16="http://schemas.microsoft.com/office/drawing/2014/main" id="{DEBEEAB4-073F-4933-8E28-D1EC20534B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20268" y="5976078"/>
            <a:ext cx="1195082" cy="45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77;gdc27d1db17_1_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ADFE0DD-6057-4347-A0F5-B47A7A3D932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78776" y="5673637"/>
            <a:ext cx="940424" cy="77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EC2EE96-5BD0-4E63-9BFB-ABB40EE20D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2191" y="3811303"/>
            <a:ext cx="2382884" cy="13976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308067" y="716493"/>
            <a:ext cx="8528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3060"/>
              <a:buFont typeface="Georgia"/>
              <a:buNone/>
            </a:pPr>
            <a:r>
              <a:rPr lang="en-US" sz="296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Summary from the needs assessment</a:t>
            </a:r>
            <a:endParaRPr sz="296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" name="Google Shape;232;p5"/>
          <p:cNvSpPr txBox="1">
            <a:spLocks noGrp="1"/>
          </p:cNvSpPr>
          <p:nvPr>
            <p:ph type="body" idx="1"/>
          </p:nvPr>
        </p:nvSpPr>
        <p:spPr>
          <a:xfrm>
            <a:off x="560549" y="1548996"/>
            <a:ext cx="8022900" cy="500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0927"/>
              </a:buClr>
              <a:buSzPts val="1140"/>
              <a:buNone/>
            </a:pPr>
            <a:r>
              <a:rPr lang="en-US" sz="1400" b="1" i="1" dirty="0">
                <a:solidFill>
                  <a:srgbClr val="5D5D5D"/>
                </a:solidFill>
              </a:rPr>
              <a:t>Note to workshop facilitator: </a:t>
            </a:r>
            <a:r>
              <a:rPr lang="en-US" sz="1400" i="1" dirty="0" err="1">
                <a:solidFill>
                  <a:srgbClr val="5D5D5D"/>
                </a:solidFill>
              </a:rPr>
              <a:t>Customise</a:t>
            </a:r>
            <a:r>
              <a:rPr lang="en-US" sz="1400" i="1" dirty="0">
                <a:solidFill>
                  <a:srgbClr val="5D5D5D"/>
                </a:solidFill>
              </a:rPr>
              <a:t> this slide with the results from Q. </a:t>
            </a:r>
            <a:r>
              <a:rPr lang="en-US" sz="1400" i="1" u="sng" dirty="0">
                <a:solidFill>
                  <a:srgbClr val="5D5D5D"/>
                </a:solidFill>
              </a:rPr>
              <a:t>2 &amp; 13</a:t>
            </a:r>
            <a:r>
              <a:rPr lang="en-US" sz="1400" i="1" dirty="0">
                <a:solidFill>
                  <a:srgbClr val="5D5D5D"/>
                </a:solidFill>
              </a:rPr>
              <a:t> in the questionnaire. See the ‘Gathering and/or synthesis of information in advance of workshop’ section in the introductory facilitation guidelines for more detail on preparing the analysis</a:t>
            </a:r>
            <a:endParaRPr sz="1400" i="1" dirty="0">
              <a:solidFill>
                <a:srgbClr val="5D5D5D"/>
              </a:solidFill>
            </a:endParaRPr>
          </a:p>
          <a:p>
            <a:pPr marL="109537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0927"/>
              </a:buClr>
              <a:buSzPts val="1140"/>
              <a:buNone/>
            </a:pPr>
            <a:endParaRPr sz="1400" i="1" dirty="0">
              <a:solidFill>
                <a:srgbClr val="5D5D5D"/>
              </a:solidFill>
            </a:endParaRPr>
          </a:p>
          <a:p>
            <a:pPr marL="109537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0927"/>
              </a:buClr>
              <a:buSzPts val="1140"/>
              <a:buNone/>
            </a:pP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Q2. Years of university teaching?</a:t>
            </a:r>
            <a:endParaRPr dirty="0"/>
          </a:p>
          <a:p>
            <a:pPr marL="452437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900"/>
              <a:buChar char="•"/>
            </a:pP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Mean: </a:t>
            </a:r>
            <a:r>
              <a:rPr lang="en-US" sz="19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8.8</a:t>
            </a: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; Range (</a:t>
            </a:r>
            <a:r>
              <a:rPr lang="en-US" sz="19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); n=</a:t>
            </a:r>
            <a:r>
              <a:rPr lang="en-US" sz="19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dirty="0"/>
          </a:p>
          <a:p>
            <a:pPr marL="452437" lvl="0" indent="-222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GB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537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900"/>
              <a:buNone/>
            </a:pP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Q13. On a scale of 1-10, how would you rate:</a:t>
            </a:r>
            <a:endParaRPr dirty="0"/>
          </a:p>
          <a:p>
            <a:pPr marL="452437" lvl="0" indent="-222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GB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537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40"/>
              <a:buNone/>
            </a:pP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Your knowledge of the subject matter in the course you have chosen to redesign? </a:t>
            </a:r>
            <a:endParaRPr dirty="0"/>
          </a:p>
          <a:p>
            <a:pPr marL="452437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900"/>
              <a:buChar char="•"/>
            </a:pP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Mean: </a:t>
            </a:r>
            <a:r>
              <a:rPr lang="en-US" sz="19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8.3</a:t>
            </a: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; Range (</a:t>
            </a:r>
            <a:r>
              <a:rPr lang="en-US" sz="19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6,10</a:t>
            </a: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); n=</a:t>
            </a:r>
            <a:r>
              <a:rPr lang="en-US" sz="19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dirty="0"/>
          </a:p>
          <a:p>
            <a:pPr marL="109537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GB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537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40"/>
              <a:buNone/>
            </a:pP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Your knowledge of teaching the course you have chosen to redesign? </a:t>
            </a:r>
            <a:endParaRPr dirty="0"/>
          </a:p>
          <a:p>
            <a:pPr marL="452437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900"/>
              <a:buChar char="•"/>
            </a:pP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Mean</a:t>
            </a:r>
            <a:r>
              <a:rPr lang="en-US" sz="19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: 6.6</a:t>
            </a: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; Range (</a:t>
            </a:r>
            <a:r>
              <a:rPr lang="en-US" sz="19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2, 9</a:t>
            </a: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); n=</a:t>
            </a:r>
            <a:r>
              <a:rPr lang="en-US" sz="19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dirty="0"/>
          </a:p>
          <a:p>
            <a:pPr marL="109537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GB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537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40"/>
              <a:buNone/>
            </a:pP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Your knowledge of how students learn in the course/discipline?</a:t>
            </a:r>
            <a:endParaRPr dirty="0"/>
          </a:p>
          <a:p>
            <a:pPr marL="452437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900"/>
              <a:buChar char="•"/>
            </a:pP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Mean: </a:t>
            </a:r>
            <a:r>
              <a:rPr lang="en-US" sz="19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5.7</a:t>
            </a: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; Range (</a:t>
            </a:r>
            <a:r>
              <a:rPr lang="en-US" sz="19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0, 9</a:t>
            </a:r>
            <a:r>
              <a:rPr lang="en-US" sz="1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); n=</a:t>
            </a:r>
            <a:r>
              <a:rPr lang="en-US" sz="19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23D924-E2F0-49DD-9317-E22EA68654F7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1.5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035460-921C-46E0-8F9E-44D0CC14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054F26C-6ABC-4C37-AC76-255189710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807E9E2-C102-4449-ABE0-2C7591F1D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8491C9-FA0C-4E04-BA1D-A74459ACFA30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 txBox="1">
            <a:spLocks noGrp="1"/>
          </p:cNvSpPr>
          <p:nvPr>
            <p:ph type="body" idx="1"/>
          </p:nvPr>
        </p:nvSpPr>
        <p:spPr>
          <a:xfrm>
            <a:off x="628650" y="2401705"/>
            <a:ext cx="7779854" cy="3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 sz="24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Note to workshop facilitator: input a summary of the responses to </a:t>
            </a:r>
            <a:r>
              <a:rPr lang="en-US" sz="24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Q.15 </a:t>
            </a:r>
            <a:r>
              <a:rPr lang="en-US" sz="24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on expectations from the needs assessment questionnaire.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3B6B4B-6BDA-4611-ADF8-261908A4FFDC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1.6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A3095811-9A25-4E21-B22E-3AC2F2CB9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3007B394-06EF-457D-B965-488D6B772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26C2E99-C100-4056-BCA9-4E4687DC6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sp>
        <p:nvSpPr>
          <p:cNvPr id="16" name="Google Shape;216;p36">
            <a:extLst>
              <a:ext uri="{FF2B5EF4-FFF2-40B4-BE49-F238E27FC236}">
                <a16:creationId xmlns:a16="http://schemas.microsoft.com/office/drawing/2014/main" id="{D958ACBC-C0A0-4825-B77D-B30C5BF4B286}"/>
              </a:ext>
            </a:extLst>
          </p:cNvPr>
          <p:cNvSpPr txBox="1">
            <a:spLocks/>
          </p:cNvSpPr>
          <p:nvPr/>
        </p:nvSpPr>
        <p:spPr>
          <a:xfrm>
            <a:off x="575227" y="113054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  <a:buFont typeface="Georgia"/>
              <a:buNone/>
            </a:pPr>
            <a:r>
              <a:rPr lang="en-US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Your workshop expectations: Themes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F1950D-1F40-4292-AF8D-0295DA7C03A9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 txBox="1">
            <a:spLocks noGrp="1"/>
          </p:cNvSpPr>
          <p:nvPr>
            <p:ph type="title"/>
          </p:nvPr>
        </p:nvSpPr>
        <p:spPr>
          <a:xfrm>
            <a:off x="682073" y="103453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</a:pPr>
            <a:r>
              <a:rPr lang="en-US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Review of Transformative Learning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2" name="Google Shape;262;p7"/>
          <p:cNvSpPr txBox="1">
            <a:spLocks noGrp="1"/>
          </p:cNvSpPr>
          <p:nvPr>
            <p:ph type="body" idx="1"/>
          </p:nvPr>
        </p:nvSpPr>
        <p:spPr>
          <a:xfrm>
            <a:off x="682073" y="2212005"/>
            <a:ext cx="7779854" cy="425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symbols, images, words come to mind when you hear the term Transformative Learning?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Write down the words and/or draw the symbols, images, words on large sticky notes or pieces of paper (one contribution per note).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Group the symbols, images and/or words or </a:t>
            </a:r>
            <a:r>
              <a:rPr lang="en-US" sz="240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organise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them hierarchically on one piece of flip chart paper.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Draw lines to indicate the relationships between the different words, images, symbols on the concept map.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F1659-B86E-4C17-8852-A57D369EE344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1.7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93A59209-AD8B-46A9-92E6-A90B980F0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CFB9323C-360E-489D-BCAB-3A92F9949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9B78208-9CAA-462C-83DE-FE322FD24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D1B21E-8980-4774-962B-DAB24D416468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 txBox="1">
            <a:spLocks noGrp="1"/>
          </p:cNvSpPr>
          <p:nvPr>
            <p:ph type="title"/>
          </p:nvPr>
        </p:nvSpPr>
        <p:spPr>
          <a:xfrm>
            <a:off x="682073" y="1308031"/>
            <a:ext cx="81812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</a:pPr>
            <a:r>
              <a:rPr lang="en-US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Links between Transformative Learning and Course Redesign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7" name="Google Shape;277;p8"/>
          <p:cNvSpPr txBox="1">
            <a:spLocks noGrp="1"/>
          </p:cNvSpPr>
          <p:nvPr>
            <p:ph type="body" idx="1"/>
          </p:nvPr>
        </p:nvSpPr>
        <p:spPr>
          <a:xfrm>
            <a:off x="682073" y="2745706"/>
            <a:ext cx="7779854" cy="344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How will the course that I am designing, enable my 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students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(both male and female) to live the Big Dream for my course?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is the most important content (concepts) that my students need to learn in my course so that two, ten years down the line they will still value the course?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kinds of learning (learning outcomes) do I want my students to experience? 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DE9734-4A5B-4033-99E2-3E06BCAB87BD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1.8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9DE0A56-621D-4888-A37E-15CAF4721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C7B90E41-82A6-4A7A-B3E1-37CB6F6C5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A07AE93-8A58-41C2-8A1A-229BC34A8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52DAA-F197-4217-BFC7-911ECE61BAA4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>
            <a:spLocks noGrp="1"/>
          </p:cNvSpPr>
          <p:nvPr>
            <p:ph type="body" idx="1"/>
          </p:nvPr>
        </p:nvSpPr>
        <p:spPr>
          <a:xfrm>
            <a:off x="703384" y="2054187"/>
            <a:ext cx="7895493" cy="32175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4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Char char="•"/>
            </a:pPr>
            <a:r>
              <a:rPr lang="en-US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What gender activities have we done in previous workshops?</a:t>
            </a:r>
            <a:endParaRPr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Why is it important to think about gender and gender responsive pedagogy?</a:t>
            </a:r>
            <a:endParaRPr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 txBox="1">
            <a:spLocks noGrp="1"/>
          </p:cNvSpPr>
          <p:nvPr>
            <p:ph type="title"/>
          </p:nvPr>
        </p:nvSpPr>
        <p:spPr>
          <a:xfrm>
            <a:off x="1258229" y="1385883"/>
            <a:ext cx="6343357" cy="93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4400"/>
              <a:buFont typeface="Georgia"/>
              <a:buNone/>
            </a:pPr>
            <a:r>
              <a:rPr lang="en-US" dirty="0" err="1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Prioritising</a:t>
            </a:r>
            <a:r>
              <a:rPr lang="en-US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 gender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BF9B60-3221-4DE7-BB7A-B678C77EE0D8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1.9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3D743300-F1CF-418A-9838-46BD4DFB9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1ABC79D-3BB8-4DAB-9B1E-02B4FC84A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9BFB1EB-8CB6-49D1-A67D-23EA0A003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01F900-309D-4BC6-978B-A39772817B53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45AB960FE54F224EABB07E78153F48D1009C8C2631AD7BD14685B1801652E631EF" ma:contentTypeVersion="1" ma:contentTypeDescription="" ma:contentTypeScope="" ma:versionID="f93296b0ca8b7566d611830e4235618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0BB7B-CCD9-45F6-A80A-0CC743DB0A4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C0EDE6-8D47-4E6F-8F2F-D9DA50328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E0A50A-8E0A-4695-A702-0A368CC33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2438</Words>
  <Application>Microsoft Office PowerPoint</Application>
  <PresentationFormat>On-screen Show (4:3)</PresentationFormat>
  <Paragraphs>366</Paragraphs>
  <Slides>45</Slides>
  <Notes>45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Georgia</vt:lpstr>
      <vt:lpstr>Segoe UI</vt:lpstr>
      <vt:lpstr>Times New Roman</vt:lpstr>
      <vt:lpstr>Office Theme</vt:lpstr>
      <vt:lpstr>1_Office Theme</vt:lpstr>
      <vt:lpstr>2_Office Theme</vt:lpstr>
      <vt:lpstr>Course Redesign for Significant Learning and Transformation Workshop</vt:lpstr>
      <vt:lpstr>Day 1: Concept Mapping</vt:lpstr>
      <vt:lpstr>Learning contract - ways of working</vt:lpstr>
      <vt:lpstr>Introduction: workshop facilitators</vt:lpstr>
      <vt:lpstr>Summary from the needs assessment</vt:lpstr>
      <vt:lpstr>PowerPoint Presentation</vt:lpstr>
      <vt:lpstr>Review of Transformative Learning</vt:lpstr>
      <vt:lpstr>Links between Transformative Learning and Course Redesign</vt:lpstr>
      <vt:lpstr>Prioritising gender</vt:lpstr>
      <vt:lpstr>Gender Dimensions</vt:lpstr>
      <vt:lpstr>Gender is… equality/equity</vt:lpstr>
      <vt:lpstr>Individual reflection</vt:lpstr>
      <vt:lpstr>Gender audit of male/female ratios</vt:lpstr>
      <vt:lpstr>Gender audit of male/female ratios</vt:lpstr>
      <vt:lpstr>PowerPoint Presentation</vt:lpstr>
      <vt:lpstr>Reading Strategy </vt:lpstr>
      <vt:lpstr>Reading Discussion </vt:lpstr>
      <vt:lpstr>In this workshop: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TESCEA was part of the UKAID-funded SPHEIR programme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Redesign for Significant Learning and Transformation Workshop</dc:title>
  <dc:creator>Jennifer Chapin</dc:creator>
  <cp:lastModifiedBy>Sian Harris</cp:lastModifiedBy>
  <cp:revision>2</cp:revision>
  <dcterms:created xsi:type="dcterms:W3CDTF">2018-08-01T11:25:02Z</dcterms:created>
  <dcterms:modified xsi:type="dcterms:W3CDTF">2021-12-14T16:42:52Z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0x01010045AB960FE54F224EABB07E78153F48D1009C8C2631AD7BD14685B1801652E631EF</vt:lpwstr>
  </property>
</Properties>
</file>