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0" r:id="rId5"/>
  </p:sldMasterIdLst>
  <p:notesMasterIdLst>
    <p:notesMasterId r:id="rId18"/>
  </p:notesMasterIdLst>
  <p:sldIdLst>
    <p:sldId id="301" r:id="rId6"/>
    <p:sldId id="257" r:id="rId7"/>
    <p:sldId id="258" r:id="rId8"/>
    <p:sldId id="259" r:id="rId9"/>
    <p:sldId id="260" r:id="rId10"/>
    <p:sldId id="265" r:id="rId11"/>
    <p:sldId id="267" r:id="rId12"/>
    <p:sldId id="272" r:id="rId13"/>
    <p:sldId id="268" r:id="rId14"/>
    <p:sldId id="271" r:id="rId15"/>
    <p:sldId id="273" r:id="rId16"/>
    <p:sldId id="302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5" roundtripDataSignature="AMtx7mgcD81r9NwD3ynA27ktFStkS8zjO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lise Denni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AC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81B9C6-AF4D-473B-A88D-37E7EE598183}" v="20" dt="2021-12-14T16:44:38.251"/>
  </p1510:revLst>
</p1510:revInfo>
</file>

<file path=ppt/tableStyles.xml><?xml version="1.0" encoding="utf-8"?>
<a:tblStyleLst xmlns:a="http://schemas.openxmlformats.org/drawingml/2006/main" def="{B13A7E07-249A-4CE3-BF6D-BAD963A84E5D}">
  <a:tblStyle styleId="{B13A7E07-249A-4CE3-BF6D-BAD963A84E5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09" autoAdjust="0"/>
    <p:restoredTop sz="79840" autoAdjust="0"/>
  </p:normalViewPr>
  <p:slideViewPr>
    <p:cSldViewPr snapToGrid="0"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55" Type="http://customschemas.google.com/relationships/presentationmetadata" Target="meta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59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6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57" Type="http://schemas.openxmlformats.org/officeDocument/2006/relationships/presProps" Target="presProps.xml"/><Relationship Id="rId61" Type="http://schemas.microsoft.com/office/2016/11/relationships/changesInfo" Target="changesInfos/changesInfo1.xml"/><Relationship Id="rId10" Type="http://schemas.openxmlformats.org/officeDocument/2006/relationships/slide" Target="slides/slide5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6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an Harris" userId="c0df2758-d740-4b7f-88ff-8072a1e73049" providerId="ADAL" clId="{6481B9C6-AF4D-473B-A88D-37E7EE598183}"/>
    <pc:docChg chg="undo custSel addSld delSld modSld delMainMaster">
      <pc:chgData name="Sian Harris" userId="c0df2758-d740-4b7f-88ff-8072a1e73049" providerId="ADAL" clId="{6481B9C6-AF4D-473B-A88D-37E7EE598183}" dt="2021-12-14T16:44:40.945" v="219" actId="47"/>
      <pc:docMkLst>
        <pc:docMk/>
      </pc:docMkLst>
      <pc:sldChg chg="modSp del mod">
        <pc:chgData name="Sian Harris" userId="c0df2758-d740-4b7f-88ff-8072a1e73049" providerId="ADAL" clId="{6481B9C6-AF4D-473B-A88D-37E7EE598183}" dt="2021-11-23T09:47:32.771" v="177" actId="47"/>
        <pc:sldMkLst>
          <pc:docMk/>
          <pc:sldMk cId="0" sldId="256"/>
        </pc:sldMkLst>
        <pc:spChg chg="mod">
          <ac:chgData name="Sian Harris" userId="c0df2758-d740-4b7f-88ff-8072a1e73049" providerId="ADAL" clId="{6481B9C6-AF4D-473B-A88D-37E7EE598183}" dt="2021-11-23T01:22:44.239" v="1" actId="20577"/>
          <ac:spMkLst>
            <pc:docMk/>
            <pc:sldMk cId="0" sldId="256"/>
            <ac:spMk id="169" creationId="{00000000-0000-0000-0000-000000000000}"/>
          </ac:spMkLst>
        </pc:spChg>
      </pc:sldChg>
      <pc:sldChg chg="addSp delSp modSp mod">
        <pc:chgData name="Sian Harris" userId="c0df2758-d740-4b7f-88ff-8072a1e73049" providerId="ADAL" clId="{6481B9C6-AF4D-473B-A88D-37E7EE598183}" dt="2021-11-23T10:53:00.052" v="180" actId="20577"/>
        <pc:sldMkLst>
          <pc:docMk/>
          <pc:sldMk cId="0" sldId="257"/>
        </pc:sldMkLst>
        <pc:spChg chg="mod">
          <ac:chgData name="Sian Harris" userId="c0df2758-d740-4b7f-88ff-8072a1e73049" providerId="ADAL" clId="{6481B9C6-AF4D-473B-A88D-37E7EE598183}" dt="2021-11-23T10:53:00.052" v="180" actId="20577"/>
          <ac:spMkLst>
            <pc:docMk/>
            <pc:sldMk cId="0" sldId="257"/>
            <ac:spMk id="5" creationId="{2E404299-9B3D-43EF-B1FC-9FD27EE42D52}"/>
          </ac:spMkLst>
        </pc:spChg>
        <pc:spChg chg="del">
          <ac:chgData name="Sian Harris" userId="c0df2758-d740-4b7f-88ff-8072a1e73049" providerId="ADAL" clId="{6481B9C6-AF4D-473B-A88D-37E7EE598183}" dt="2021-11-23T01:23:22.233" v="4" actId="478"/>
          <ac:spMkLst>
            <pc:docMk/>
            <pc:sldMk cId="0" sldId="257"/>
            <ac:spMk id="14" creationId="{FFD725E3-C6A9-4D16-9B7C-6052A1A05349}"/>
          </ac:spMkLst>
        </pc:spChg>
        <pc:spChg chg="add mod">
          <ac:chgData name="Sian Harris" userId="c0df2758-d740-4b7f-88ff-8072a1e73049" providerId="ADAL" clId="{6481B9C6-AF4D-473B-A88D-37E7EE598183}" dt="2021-11-23T01:23:29.178" v="6" actId="1076"/>
          <ac:spMkLst>
            <pc:docMk/>
            <pc:sldMk cId="0" sldId="257"/>
            <ac:spMk id="16" creationId="{92B65F37-A251-4510-9613-766ADE5E618E}"/>
          </ac:spMkLst>
        </pc:spChg>
        <pc:spChg chg="mod">
          <ac:chgData name="Sian Harris" userId="c0df2758-d740-4b7f-88ff-8072a1e73049" providerId="ADAL" clId="{6481B9C6-AF4D-473B-A88D-37E7EE598183}" dt="2021-11-23T01:23:10.153" v="3" actId="27636"/>
          <ac:spMkLst>
            <pc:docMk/>
            <pc:sldMk cId="0" sldId="257"/>
            <ac:spMk id="183" creationId="{00000000-0000-0000-0000-000000000000}"/>
          </ac:spMkLst>
        </pc:spChg>
        <pc:picChg chg="del">
          <ac:chgData name="Sian Harris" userId="c0df2758-d740-4b7f-88ff-8072a1e73049" providerId="ADAL" clId="{6481B9C6-AF4D-473B-A88D-37E7EE598183}" dt="2021-11-23T01:23:22.233" v="4" actId="478"/>
          <ac:picMkLst>
            <pc:docMk/>
            <pc:sldMk cId="0" sldId="257"/>
            <ac:picMk id="13" creationId="{3CD4C778-CE7B-4598-9544-27C929001FF0}"/>
          </ac:picMkLst>
        </pc:picChg>
        <pc:picChg chg="add mod">
          <ac:chgData name="Sian Harris" userId="c0df2758-d740-4b7f-88ff-8072a1e73049" providerId="ADAL" clId="{6481B9C6-AF4D-473B-A88D-37E7EE598183}" dt="2021-11-23T01:23:29.178" v="6" actId="1076"/>
          <ac:picMkLst>
            <pc:docMk/>
            <pc:sldMk cId="0" sldId="257"/>
            <ac:picMk id="15" creationId="{E3A3EDDB-FBC9-4EE3-86B3-AF454CF38F9A}"/>
          </ac:picMkLst>
        </pc:picChg>
      </pc:sldChg>
      <pc:sldChg chg="addSp delSp modSp mod modNotesTx">
        <pc:chgData name="Sian Harris" userId="c0df2758-d740-4b7f-88ff-8072a1e73049" providerId="ADAL" clId="{6481B9C6-AF4D-473B-A88D-37E7EE598183}" dt="2021-11-23T10:54:31.266" v="217" actId="6549"/>
        <pc:sldMkLst>
          <pc:docMk/>
          <pc:sldMk cId="0" sldId="258"/>
        </pc:sldMkLst>
        <pc:spChg chg="del">
          <ac:chgData name="Sian Harris" userId="c0df2758-d740-4b7f-88ff-8072a1e73049" providerId="ADAL" clId="{6481B9C6-AF4D-473B-A88D-37E7EE598183}" dt="2021-11-23T10:53:08.100" v="181" actId="478"/>
          <ac:spMkLst>
            <pc:docMk/>
            <pc:sldMk cId="0" sldId="258"/>
            <ac:spMk id="6" creationId="{0F4493BF-1174-447F-A921-B98C44818C85}"/>
          </ac:spMkLst>
        </pc:spChg>
        <pc:spChg chg="add mod">
          <ac:chgData name="Sian Harris" userId="c0df2758-d740-4b7f-88ff-8072a1e73049" providerId="ADAL" clId="{6481B9C6-AF4D-473B-A88D-37E7EE598183}" dt="2021-11-23T01:23:51.868" v="8"/>
          <ac:spMkLst>
            <pc:docMk/>
            <pc:sldMk cId="0" sldId="258"/>
            <ac:spMk id="10" creationId="{AE14853A-3C53-454A-8FFB-5222BC69BE11}"/>
          </ac:spMkLst>
        </pc:spChg>
        <pc:spChg chg="add mod">
          <ac:chgData name="Sian Harris" userId="c0df2758-d740-4b7f-88ff-8072a1e73049" providerId="ADAL" clId="{6481B9C6-AF4D-473B-A88D-37E7EE598183}" dt="2021-11-23T10:53:11.541" v="184" actId="20577"/>
          <ac:spMkLst>
            <pc:docMk/>
            <pc:sldMk cId="0" sldId="258"/>
            <ac:spMk id="12" creationId="{AE2C563D-F7D0-4A72-87DC-E86428FE47B3}"/>
          </ac:spMkLst>
        </pc:spChg>
        <pc:spChg chg="mod">
          <ac:chgData name="Sian Harris" userId="c0df2758-d740-4b7f-88ff-8072a1e73049" providerId="ADAL" clId="{6481B9C6-AF4D-473B-A88D-37E7EE598183}" dt="2021-11-23T01:23:45.645" v="7"/>
          <ac:spMkLst>
            <pc:docMk/>
            <pc:sldMk cId="0" sldId="258"/>
            <ac:spMk id="201" creationId="{00000000-0000-0000-0000-000000000000}"/>
          </ac:spMkLst>
        </pc:spChg>
      </pc:sldChg>
      <pc:sldChg chg="addSp delSp modSp mod modAnim">
        <pc:chgData name="Sian Harris" userId="c0df2758-d740-4b7f-88ff-8072a1e73049" providerId="ADAL" clId="{6481B9C6-AF4D-473B-A88D-37E7EE598183}" dt="2021-11-23T10:53:19.100" v="188" actId="20577"/>
        <pc:sldMkLst>
          <pc:docMk/>
          <pc:sldMk cId="0" sldId="259"/>
        </pc:sldMkLst>
        <pc:spChg chg="add mod">
          <ac:chgData name="Sian Harris" userId="c0df2758-d740-4b7f-88ff-8072a1e73049" providerId="ADAL" clId="{6481B9C6-AF4D-473B-A88D-37E7EE598183}" dt="2021-11-23T01:32:26.964" v="64" actId="1076"/>
          <ac:spMkLst>
            <pc:docMk/>
            <pc:sldMk cId="0" sldId="259"/>
            <ac:spMk id="8" creationId="{3C358B69-5B5C-408B-B0F1-7CE141603E83}"/>
          </ac:spMkLst>
        </pc:spChg>
        <pc:spChg chg="add mod">
          <ac:chgData name="Sian Harris" userId="c0df2758-d740-4b7f-88ff-8072a1e73049" providerId="ADAL" clId="{6481B9C6-AF4D-473B-A88D-37E7EE598183}" dt="2021-11-23T10:53:19.100" v="188" actId="20577"/>
          <ac:spMkLst>
            <pc:docMk/>
            <pc:sldMk cId="0" sldId="259"/>
            <ac:spMk id="9" creationId="{4FC8A775-AC21-4EED-AD83-FA3EFFEB5CAE}"/>
          </ac:spMkLst>
        </pc:spChg>
        <pc:spChg chg="del">
          <ac:chgData name="Sian Harris" userId="c0df2758-d740-4b7f-88ff-8072a1e73049" providerId="ADAL" clId="{6481B9C6-AF4D-473B-A88D-37E7EE598183}" dt="2021-11-23T10:53:15.334" v="185" actId="478"/>
          <ac:spMkLst>
            <pc:docMk/>
            <pc:sldMk cId="0" sldId="259"/>
            <ac:spMk id="12" creationId="{8AA24667-F51D-4EFA-9A08-862470E3B18C}"/>
          </ac:spMkLst>
        </pc:spChg>
        <pc:spChg chg="mod">
          <ac:chgData name="Sian Harris" userId="c0df2758-d740-4b7f-88ff-8072a1e73049" providerId="ADAL" clId="{6481B9C6-AF4D-473B-A88D-37E7EE598183}" dt="2021-11-23T01:32:20.841" v="63" actId="255"/>
          <ac:spMkLst>
            <pc:docMk/>
            <pc:sldMk cId="0" sldId="259"/>
            <ac:spMk id="216" creationId="{00000000-0000-0000-0000-000000000000}"/>
          </ac:spMkLst>
        </pc:spChg>
      </pc:sldChg>
      <pc:sldChg chg="addSp delSp modSp mod delAnim modAnim">
        <pc:chgData name="Sian Harris" userId="c0df2758-d740-4b7f-88ff-8072a1e73049" providerId="ADAL" clId="{6481B9C6-AF4D-473B-A88D-37E7EE598183}" dt="2021-11-23T10:53:28.633" v="192" actId="20577"/>
        <pc:sldMkLst>
          <pc:docMk/>
          <pc:sldMk cId="0" sldId="260"/>
        </pc:sldMkLst>
        <pc:spChg chg="add mod">
          <ac:chgData name="Sian Harris" userId="c0df2758-d740-4b7f-88ff-8072a1e73049" providerId="ADAL" clId="{6481B9C6-AF4D-473B-A88D-37E7EE598183}" dt="2021-11-23T01:25:13.638" v="17"/>
          <ac:spMkLst>
            <pc:docMk/>
            <pc:sldMk cId="0" sldId="260"/>
            <ac:spMk id="10" creationId="{C51BD189-E2F1-4F49-B7A0-AA2ACBB49995}"/>
          </ac:spMkLst>
        </pc:spChg>
        <pc:spChg chg="add mod">
          <ac:chgData name="Sian Harris" userId="c0df2758-d740-4b7f-88ff-8072a1e73049" providerId="ADAL" clId="{6481B9C6-AF4D-473B-A88D-37E7EE598183}" dt="2021-11-23T10:53:28.633" v="192" actId="20577"/>
          <ac:spMkLst>
            <pc:docMk/>
            <pc:sldMk cId="0" sldId="260"/>
            <ac:spMk id="11" creationId="{4E7D7EA0-9477-4CF3-B68E-91D8A749FCC9}"/>
          </ac:spMkLst>
        </pc:spChg>
        <pc:spChg chg="del">
          <ac:chgData name="Sian Harris" userId="c0df2758-d740-4b7f-88ff-8072a1e73049" providerId="ADAL" clId="{6481B9C6-AF4D-473B-A88D-37E7EE598183}" dt="2021-11-23T10:53:24.462" v="189" actId="478"/>
          <ac:spMkLst>
            <pc:docMk/>
            <pc:sldMk cId="0" sldId="260"/>
            <ac:spMk id="12" creationId="{C523D924-E2F0-49DD-9317-E22EA68654F7}"/>
          </ac:spMkLst>
        </pc:spChg>
        <pc:spChg chg="del">
          <ac:chgData name="Sian Harris" userId="c0df2758-d740-4b7f-88ff-8072a1e73049" providerId="ADAL" clId="{6481B9C6-AF4D-473B-A88D-37E7EE598183}" dt="2021-11-23T01:25:06.662" v="16" actId="478"/>
          <ac:spMkLst>
            <pc:docMk/>
            <pc:sldMk cId="0" sldId="260"/>
            <ac:spMk id="19" creationId="{2C7F709C-F89C-4AC5-A1D5-62285F24FDFD}"/>
          </ac:spMkLst>
        </pc:spChg>
        <pc:spChg chg="mod">
          <ac:chgData name="Sian Harris" userId="c0df2758-d740-4b7f-88ff-8072a1e73049" providerId="ADAL" clId="{6481B9C6-AF4D-473B-A88D-37E7EE598183}" dt="2021-11-23T01:32:13.968" v="62" actId="255"/>
          <ac:spMkLst>
            <pc:docMk/>
            <pc:sldMk cId="0" sldId="260"/>
            <ac:spMk id="231" creationId="{00000000-0000-0000-0000-000000000000}"/>
          </ac:spMkLst>
        </pc:spChg>
        <pc:picChg chg="add mod">
          <ac:chgData name="Sian Harris" userId="c0df2758-d740-4b7f-88ff-8072a1e73049" providerId="ADAL" clId="{6481B9C6-AF4D-473B-A88D-37E7EE598183}" dt="2021-11-23T01:25:29.197" v="19" actId="1076"/>
          <ac:picMkLst>
            <pc:docMk/>
            <pc:sldMk cId="0" sldId="260"/>
            <ac:picMk id="9" creationId="{5B79C569-58E7-4650-99BF-86985EC8D85E}"/>
          </ac:picMkLst>
        </pc:picChg>
      </pc:sldChg>
      <pc:sldChg chg="del">
        <pc:chgData name="Sian Harris" userId="c0df2758-d740-4b7f-88ff-8072a1e73049" providerId="ADAL" clId="{6481B9C6-AF4D-473B-A88D-37E7EE598183}" dt="2021-11-23T01:25:45.863" v="20" actId="47"/>
        <pc:sldMkLst>
          <pc:docMk/>
          <pc:sldMk cId="0" sldId="261"/>
        </pc:sldMkLst>
      </pc:sldChg>
      <pc:sldChg chg="del">
        <pc:chgData name="Sian Harris" userId="c0df2758-d740-4b7f-88ff-8072a1e73049" providerId="ADAL" clId="{6481B9C6-AF4D-473B-A88D-37E7EE598183}" dt="2021-11-23T01:25:45.863" v="20" actId="47"/>
        <pc:sldMkLst>
          <pc:docMk/>
          <pc:sldMk cId="0" sldId="262"/>
        </pc:sldMkLst>
      </pc:sldChg>
      <pc:sldChg chg="del">
        <pc:chgData name="Sian Harris" userId="c0df2758-d740-4b7f-88ff-8072a1e73049" providerId="ADAL" clId="{6481B9C6-AF4D-473B-A88D-37E7EE598183}" dt="2021-11-23T01:25:45.863" v="20" actId="47"/>
        <pc:sldMkLst>
          <pc:docMk/>
          <pc:sldMk cId="0" sldId="263"/>
        </pc:sldMkLst>
      </pc:sldChg>
      <pc:sldChg chg="del">
        <pc:chgData name="Sian Harris" userId="c0df2758-d740-4b7f-88ff-8072a1e73049" providerId="ADAL" clId="{6481B9C6-AF4D-473B-A88D-37E7EE598183}" dt="2021-11-23T01:25:45.863" v="20" actId="47"/>
        <pc:sldMkLst>
          <pc:docMk/>
          <pc:sldMk cId="0" sldId="264"/>
        </pc:sldMkLst>
      </pc:sldChg>
      <pc:sldChg chg="addSp delSp modSp mod modAnim">
        <pc:chgData name="Sian Harris" userId="c0df2758-d740-4b7f-88ff-8072a1e73049" providerId="ADAL" clId="{6481B9C6-AF4D-473B-A88D-37E7EE598183}" dt="2021-11-23T10:53:35.081" v="195" actId="20577"/>
        <pc:sldMkLst>
          <pc:docMk/>
          <pc:sldMk cId="0" sldId="265"/>
        </pc:sldMkLst>
        <pc:spChg chg="add del mod">
          <ac:chgData name="Sian Harris" userId="c0df2758-d740-4b7f-88ff-8072a1e73049" providerId="ADAL" clId="{6481B9C6-AF4D-473B-A88D-37E7EE598183}" dt="2021-11-23T01:26:13.080" v="23" actId="478"/>
          <ac:spMkLst>
            <pc:docMk/>
            <pc:sldMk cId="0" sldId="265"/>
            <ac:spMk id="3" creationId="{729F374F-2293-4462-99F7-2A8D70148618}"/>
          </ac:spMkLst>
        </pc:spChg>
        <pc:spChg chg="add mod">
          <ac:chgData name="Sian Harris" userId="c0df2758-d740-4b7f-88ff-8072a1e73049" providerId="ADAL" clId="{6481B9C6-AF4D-473B-A88D-37E7EE598183}" dt="2021-11-23T01:26:19.520" v="25" actId="1076"/>
          <ac:spMkLst>
            <pc:docMk/>
            <pc:sldMk cId="0" sldId="265"/>
            <ac:spMk id="11" creationId="{231A9661-465A-43F9-B790-FE37BEC8A578}"/>
          </ac:spMkLst>
        </pc:spChg>
        <pc:spChg chg="mod">
          <ac:chgData name="Sian Harris" userId="c0df2758-d740-4b7f-88ff-8072a1e73049" providerId="ADAL" clId="{6481B9C6-AF4D-473B-A88D-37E7EE598183}" dt="2021-11-23T10:53:35.081" v="195" actId="20577"/>
          <ac:spMkLst>
            <pc:docMk/>
            <pc:sldMk cId="0" sldId="265"/>
            <ac:spMk id="12" creationId="{6DA62DBB-9D39-40B0-84C1-BF96E8D36720}"/>
          </ac:spMkLst>
        </pc:spChg>
        <pc:spChg chg="del">
          <ac:chgData name="Sian Harris" userId="c0df2758-d740-4b7f-88ff-8072a1e73049" providerId="ADAL" clId="{6481B9C6-AF4D-473B-A88D-37E7EE598183}" dt="2021-11-23T01:26:10.603" v="22" actId="478"/>
          <ac:spMkLst>
            <pc:docMk/>
            <pc:sldMk cId="0" sldId="265"/>
            <ac:spMk id="20" creationId="{83620641-C427-481A-8505-7AD27C05B9BC}"/>
          </ac:spMkLst>
        </pc:spChg>
        <pc:spChg chg="mod">
          <ac:chgData name="Sian Harris" userId="c0df2758-d740-4b7f-88ff-8072a1e73049" providerId="ADAL" clId="{6481B9C6-AF4D-473B-A88D-37E7EE598183}" dt="2021-11-23T01:26:00.680" v="21"/>
          <ac:spMkLst>
            <pc:docMk/>
            <pc:sldMk cId="0" sldId="265"/>
            <ac:spMk id="312" creationId="{00000000-0000-0000-0000-000000000000}"/>
          </ac:spMkLst>
        </pc:spChg>
      </pc:sldChg>
      <pc:sldChg chg="addSp delSp modSp mod delAnim">
        <pc:chgData name="Sian Harris" userId="c0df2758-d740-4b7f-88ff-8072a1e73049" providerId="ADAL" clId="{6481B9C6-AF4D-473B-A88D-37E7EE598183}" dt="2021-11-23T10:53:46.213" v="199" actId="20577"/>
        <pc:sldMkLst>
          <pc:docMk/>
          <pc:sldMk cId="0" sldId="267"/>
        </pc:sldMkLst>
        <pc:spChg chg="add del mod">
          <ac:chgData name="Sian Harris" userId="c0df2758-d740-4b7f-88ff-8072a1e73049" providerId="ADAL" clId="{6481B9C6-AF4D-473B-A88D-37E7EE598183}" dt="2021-11-23T01:26:46.603" v="28" actId="478"/>
          <ac:spMkLst>
            <pc:docMk/>
            <pc:sldMk cId="0" sldId="267"/>
            <ac:spMk id="3" creationId="{D0AC4AB8-05F0-4094-8A93-DB36BE156BF5}"/>
          </ac:spMkLst>
        </pc:spChg>
        <pc:spChg chg="add mod">
          <ac:chgData name="Sian Harris" userId="c0df2758-d740-4b7f-88ff-8072a1e73049" providerId="ADAL" clId="{6481B9C6-AF4D-473B-A88D-37E7EE598183}" dt="2021-11-23T10:53:46.213" v="199" actId="20577"/>
          <ac:spMkLst>
            <pc:docMk/>
            <pc:sldMk cId="0" sldId="267"/>
            <ac:spMk id="9" creationId="{CF788F2A-C3CE-4EDC-8308-1883BFCAB93D}"/>
          </ac:spMkLst>
        </pc:spChg>
        <pc:spChg chg="add mod">
          <ac:chgData name="Sian Harris" userId="c0df2758-d740-4b7f-88ff-8072a1e73049" providerId="ADAL" clId="{6481B9C6-AF4D-473B-A88D-37E7EE598183}" dt="2021-11-23T09:35:06.342" v="122" actId="12"/>
          <ac:spMkLst>
            <pc:docMk/>
            <pc:sldMk cId="0" sldId="267"/>
            <ac:spMk id="11" creationId="{532BC7AE-ADC0-4668-8F51-AEA493F30AED}"/>
          </ac:spMkLst>
        </pc:spChg>
        <pc:spChg chg="del">
          <ac:chgData name="Sian Harris" userId="c0df2758-d740-4b7f-88ff-8072a1e73049" providerId="ADAL" clId="{6481B9C6-AF4D-473B-A88D-37E7EE598183}" dt="2021-11-23T10:53:42.677" v="196" actId="478"/>
          <ac:spMkLst>
            <pc:docMk/>
            <pc:sldMk cId="0" sldId="267"/>
            <ac:spMk id="12" creationId="{4857084D-80E3-461C-B4D9-BB9B41A2F036}"/>
          </ac:spMkLst>
        </pc:spChg>
        <pc:spChg chg="del">
          <ac:chgData name="Sian Harris" userId="c0df2758-d740-4b7f-88ff-8072a1e73049" providerId="ADAL" clId="{6481B9C6-AF4D-473B-A88D-37E7EE598183}" dt="2021-11-23T01:26:44.765" v="27" actId="478"/>
          <ac:spMkLst>
            <pc:docMk/>
            <pc:sldMk cId="0" sldId="267"/>
            <ac:spMk id="19" creationId="{55465800-03D2-44C7-A70A-9F61F2304ED1}"/>
          </ac:spMkLst>
        </pc:spChg>
        <pc:spChg chg="mod">
          <ac:chgData name="Sian Harris" userId="c0df2758-d740-4b7f-88ff-8072a1e73049" providerId="ADAL" clId="{6481B9C6-AF4D-473B-A88D-37E7EE598183}" dt="2021-11-23T01:26:37.079" v="26"/>
          <ac:spMkLst>
            <pc:docMk/>
            <pc:sldMk cId="0" sldId="267"/>
            <ac:spMk id="340" creationId="{00000000-0000-0000-0000-000000000000}"/>
          </ac:spMkLst>
        </pc:spChg>
      </pc:sldChg>
      <pc:sldChg chg="addSp delSp modSp mod">
        <pc:chgData name="Sian Harris" userId="c0df2758-d740-4b7f-88ff-8072a1e73049" providerId="ADAL" clId="{6481B9C6-AF4D-473B-A88D-37E7EE598183}" dt="2021-11-23T10:54:00.662" v="208" actId="20577"/>
        <pc:sldMkLst>
          <pc:docMk/>
          <pc:sldMk cId="0" sldId="268"/>
        </pc:sldMkLst>
        <pc:spChg chg="add del mod">
          <ac:chgData name="Sian Harris" userId="c0df2758-d740-4b7f-88ff-8072a1e73049" providerId="ADAL" clId="{6481B9C6-AF4D-473B-A88D-37E7EE598183}" dt="2021-11-23T01:28:11.203" v="37" actId="478"/>
          <ac:spMkLst>
            <pc:docMk/>
            <pc:sldMk cId="0" sldId="268"/>
            <ac:spMk id="4" creationId="{9070483C-4A84-4023-BF61-DF148238FA4D}"/>
          </ac:spMkLst>
        </pc:spChg>
        <pc:spChg chg="add mod">
          <ac:chgData name="Sian Harris" userId="c0df2758-d740-4b7f-88ff-8072a1e73049" providerId="ADAL" clId="{6481B9C6-AF4D-473B-A88D-37E7EE598183}" dt="2021-11-23T09:37:11.482" v="174" actId="20577"/>
          <ac:spMkLst>
            <pc:docMk/>
            <pc:sldMk cId="0" sldId="268"/>
            <ac:spMk id="11" creationId="{874F1EF7-6C6E-4EAC-AC25-C48BB0AAF9D2}"/>
          </ac:spMkLst>
        </pc:spChg>
        <pc:spChg chg="mod">
          <ac:chgData name="Sian Harris" userId="c0df2758-d740-4b7f-88ff-8072a1e73049" providerId="ADAL" clId="{6481B9C6-AF4D-473B-A88D-37E7EE598183}" dt="2021-11-23T10:54:00.662" v="208" actId="20577"/>
          <ac:spMkLst>
            <pc:docMk/>
            <pc:sldMk cId="0" sldId="268"/>
            <ac:spMk id="12" creationId="{B8D40278-ECC1-4333-AC95-AD17E307F27C}"/>
          </ac:spMkLst>
        </pc:spChg>
        <pc:spChg chg="add mod">
          <ac:chgData name="Sian Harris" userId="c0df2758-d740-4b7f-88ff-8072a1e73049" providerId="ADAL" clId="{6481B9C6-AF4D-473B-A88D-37E7EE598183}" dt="2021-11-23T01:28:52.649" v="43" actId="1076"/>
          <ac:spMkLst>
            <pc:docMk/>
            <pc:sldMk cId="0" sldId="268"/>
            <ac:spMk id="17" creationId="{1E4555D2-14F7-4BA7-AC43-CF62148BCDC1}"/>
          </ac:spMkLst>
        </pc:spChg>
        <pc:spChg chg="del">
          <ac:chgData name="Sian Harris" userId="c0df2758-d740-4b7f-88ff-8072a1e73049" providerId="ADAL" clId="{6481B9C6-AF4D-473B-A88D-37E7EE598183}" dt="2021-11-23T01:28:07.127" v="36" actId="478"/>
          <ac:spMkLst>
            <pc:docMk/>
            <pc:sldMk cId="0" sldId="268"/>
            <ac:spMk id="20" creationId="{0C07DA03-2AB4-4D3C-ADE1-F565A74D1667}"/>
          </ac:spMkLst>
        </pc:spChg>
        <pc:spChg chg="mod">
          <ac:chgData name="Sian Harris" userId="c0df2758-d740-4b7f-88ff-8072a1e73049" providerId="ADAL" clId="{6481B9C6-AF4D-473B-A88D-37E7EE598183}" dt="2021-11-23T01:27:53.276" v="35"/>
          <ac:spMkLst>
            <pc:docMk/>
            <pc:sldMk cId="0" sldId="268"/>
            <ac:spMk id="354" creationId="{00000000-0000-0000-0000-000000000000}"/>
          </ac:spMkLst>
        </pc:spChg>
        <pc:picChg chg="add mod modCrop">
          <ac:chgData name="Sian Harris" userId="c0df2758-d740-4b7f-88ff-8072a1e73049" providerId="ADAL" clId="{6481B9C6-AF4D-473B-A88D-37E7EE598183}" dt="2021-11-23T01:28:39.792" v="41" actId="732"/>
          <ac:picMkLst>
            <pc:docMk/>
            <pc:sldMk cId="0" sldId="268"/>
            <ac:picMk id="16" creationId="{394869E7-C7A3-4494-81DE-824E72A94C77}"/>
          </ac:picMkLst>
        </pc:picChg>
      </pc:sldChg>
      <pc:sldChg chg="del">
        <pc:chgData name="Sian Harris" userId="c0df2758-d740-4b7f-88ff-8072a1e73049" providerId="ADAL" clId="{6481B9C6-AF4D-473B-A88D-37E7EE598183}" dt="2021-11-23T01:29:03.465" v="44" actId="47"/>
        <pc:sldMkLst>
          <pc:docMk/>
          <pc:sldMk cId="0" sldId="270"/>
        </pc:sldMkLst>
      </pc:sldChg>
      <pc:sldChg chg="addSp delSp modSp mod">
        <pc:chgData name="Sian Harris" userId="c0df2758-d740-4b7f-88ff-8072a1e73049" providerId="ADAL" clId="{6481B9C6-AF4D-473B-A88D-37E7EE598183}" dt="2021-11-23T10:54:06.647" v="212" actId="20577"/>
        <pc:sldMkLst>
          <pc:docMk/>
          <pc:sldMk cId="0" sldId="271"/>
        </pc:sldMkLst>
        <pc:spChg chg="add del mod">
          <ac:chgData name="Sian Harris" userId="c0df2758-d740-4b7f-88ff-8072a1e73049" providerId="ADAL" clId="{6481B9C6-AF4D-473B-A88D-37E7EE598183}" dt="2021-11-23T01:29:40.738" v="49" actId="478"/>
          <ac:spMkLst>
            <pc:docMk/>
            <pc:sldMk cId="0" sldId="271"/>
            <ac:spMk id="3" creationId="{C28685CB-9132-41CA-9C1C-6B07ACF775BC}"/>
          </ac:spMkLst>
        </pc:spChg>
        <pc:spChg chg="mod">
          <ac:chgData name="Sian Harris" userId="c0df2758-d740-4b7f-88ff-8072a1e73049" providerId="ADAL" clId="{6481B9C6-AF4D-473B-A88D-37E7EE598183}" dt="2021-11-23T10:54:06.647" v="212" actId="20577"/>
          <ac:spMkLst>
            <pc:docMk/>
            <pc:sldMk cId="0" sldId="271"/>
            <ac:spMk id="12" creationId="{2C71AD31-B626-43E2-B926-864D2D9C0888}"/>
          </ac:spMkLst>
        </pc:spChg>
        <pc:spChg chg="mod">
          <ac:chgData name="Sian Harris" userId="c0df2758-d740-4b7f-88ff-8072a1e73049" providerId="ADAL" clId="{6481B9C6-AF4D-473B-A88D-37E7EE598183}" dt="2021-11-23T01:29:19.889" v="47" actId="14100"/>
          <ac:spMkLst>
            <pc:docMk/>
            <pc:sldMk cId="0" sldId="271"/>
            <ac:spMk id="389" creationId="{00000000-0000-0000-0000-000000000000}"/>
          </ac:spMkLst>
        </pc:spChg>
        <pc:spChg chg="del">
          <ac:chgData name="Sian Harris" userId="c0df2758-d740-4b7f-88ff-8072a1e73049" providerId="ADAL" clId="{6481B9C6-AF4D-473B-A88D-37E7EE598183}" dt="2021-11-23T01:29:35.903" v="48" actId="478"/>
          <ac:spMkLst>
            <pc:docMk/>
            <pc:sldMk cId="0" sldId="271"/>
            <ac:spMk id="390" creationId="{00000000-0000-0000-0000-000000000000}"/>
          </ac:spMkLst>
        </pc:spChg>
        <pc:picChg chg="add mod">
          <ac:chgData name="Sian Harris" userId="c0df2758-d740-4b7f-88ff-8072a1e73049" providerId="ADAL" clId="{6481B9C6-AF4D-473B-A88D-37E7EE598183}" dt="2021-11-23T01:30:19.761" v="55" actId="1076"/>
          <ac:picMkLst>
            <pc:docMk/>
            <pc:sldMk cId="0" sldId="271"/>
            <ac:picMk id="5" creationId="{F9C080DC-3B69-4968-AB54-BF972D056434}"/>
          </ac:picMkLst>
        </pc:picChg>
      </pc:sldChg>
      <pc:sldChg chg="modSp mod">
        <pc:chgData name="Sian Harris" userId="c0df2758-d740-4b7f-88ff-8072a1e73049" providerId="ADAL" clId="{6481B9C6-AF4D-473B-A88D-37E7EE598183}" dt="2021-11-23T10:53:54.078" v="205" actId="20577"/>
        <pc:sldMkLst>
          <pc:docMk/>
          <pc:sldMk cId="0" sldId="272"/>
        </pc:sldMkLst>
        <pc:spChg chg="mod">
          <ac:chgData name="Sian Harris" userId="c0df2758-d740-4b7f-88ff-8072a1e73049" providerId="ADAL" clId="{6481B9C6-AF4D-473B-A88D-37E7EE598183}" dt="2021-11-23T10:53:54.078" v="205" actId="20577"/>
          <ac:spMkLst>
            <pc:docMk/>
            <pc:sldMk cId="0" sldId="272"/>
            <ac:spMk id="12" creationId="{86FF54AC-D23E-4BE8-87B1-431B709E5A4D}"/>
          </ac:spMkLst>
        </pc:spChg>
        <pc:spChg chg="mod">
          <ac:chgData name="Sian Harris" userId="c0df2758-d740-4b7f-88ff-8072a1e73049" providerId="ADAL" clId="{6481B9C6-AF4D-473B-A88D-37E7EE598183}" dt="2021-11-23T01:27:33.833" v="34" actId="20577"/>
          <ac:spMkLst>
            <pc:docMk/>
            <pc:sldMk cId="0" sldId="272"/>
            <ac:spMk id="19" creationId="{0CEFB1D6-9232-44D4-9FD0-69CB65A52E49}"/>
          </ac:spMkLst>
        </pc:spChg>
        <pc:spChg chg="mod">
          <ac:chgData name="Sian Harris" userId="c0df2758-d740-4b7f-88ff-8072a1e73049" providerId="ADAL" clId="{6481B9C6-AF4D-473B-A88D-37E7EE598183}" dt="2021-11-23T01:27:23.050" v="32"/>
          <ac:spMkLst>
            <pc:docMk/>
            <pc:sldMk cId="0" sldId="272"/>
            <ac:spMk id="404" creationId="{00000000-0000-0000-0000-000000000000}"/>
          </ac:spMkLst>
        </pc:spChg>
      </pc:sldChg>
      <pc:sldChg chg="addSp delSp modSp mod">
        <pc:chgData name="Sian Harris" userId="c0df2758-d740-4b7f-88ff-8072a1e73049" providerId="ADAL" clId="{6481B9C6-AF4D-473B-A88D-37E7EE598183}" dt="2021-11-23T10:54:11.959" v="216" actId="20577"/>
        <pc:sldMkLst>
          <pc:docMk/>
          <pc:sldMk cId="0" sldId="273"/>
        </pc:sldMkLst>
        <pc:spChg chg="add del mod">
          <ac:chgData name="Sian Harris" userId="c0df2758-d740-4b7f-88ff-8072a1e73049" providerId="ADAL" clId="{6481B9C6-AF4D-473B-A88D-37E7EE598183}" dt="2021-11-23T01:30:56.130" v="60" actId="478"/>
          <ac:spMkLst>
            <pc:docMk/>
            <pc:sldMk cId="0" sldId="273"/>
            <ac:spMk id="3" creationId="{636960EE-3776-4789-A141-41EDD96787AA}"/>
          </ac:spMkLst>
        </pc:spChg>
        <pc:spChg chg="add mod">
          <ac:chgData name="Sian Harris" userId="c0df2758-d740-4b7f-88ff-8072a1e73049" providerId="ADAL" clId="{6481B9C6-AF4D-473B-A88D-37E7EE598183}" dt="2021-11-23T01:30:50.494" v="58"/>
          <ac:spMkLst>
            <pc:docMk/>
            <pc:sldMk cId="0" sldId="273"/>
            <ac:spMk id="9" creationId="{534564A8-5EB8-4C52-8D2D-47D466711E02}"/>
          </ac:spMkLst>
        </pc:spChg>
        <pc:spChg chg="mod">
          <ac:chgData name="Sian Harris" userId="c0df2758-d740-4b7f-88ff-8072a1e73049" providerId="ADAL" clId="{6481B9C6-AF4D-473B-A88D-37E7EE598183}" dt="2021-11-23T10:54:11.959" v="216" actId="20577"/>
          <ac:spMkLst>
            <pc:docMk/>
            <pc:sldMk cId="0" sldId="273"/>
            <ac:spMk id="12" creationId="{BF20EF10-A258-4809-99F5-31A3498A22E4}"/>
          </ac:spMkLst>
        </pc:spChg>
        <pc:spChg chg="mod">
          <ac:chgData name="Sian Harris" userId="c0df2758-d740-4b7f-88ff-8072a1e73049" providerId="ADAL" clId="{6481B9C6-AF4D-473B-A88D-37E7EE598183}" dt="2021-11-23T01:30:41.897" v="57" actId="27636"/>
          <ac:spMkLst>
            <pc:docMk/>
            <pc:sldMk cId="0" sldId="273"/>
            <ac:spMk id="419" creationId="{00000000-0000-0000-0000-000000000000}"/>
          </ac:spMkLst>
        </pc:spChg>
        <pc:spChg chg="del">
          <ac:chgData name="Sian Harris" userId="c0df2758-d740-4b7f-88ff-8072a1e73049" providerId="ADAL" clId="{6481B9C6-AF4D-473B-A88D-37E7EE598183}" dt="2021-11-23T01:30:53.664" v="59" actId="478"/>
          <ac:spMkLst>
            <pc:docMk/>
            <pc:sldMk cId="0" sldId="273"/>
            <ac:spMk id="428" creationId="{00000000-0000-0000-0000-000000000000}"/>
          </ac:spMkLst>
        </pc:spChg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78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80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82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84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86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88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0" sldId="290"/>
        </pc:sldMkLst>
      </pc:sldChg>
      <pc:sldChg chg="del">
        <pc:chgData name="Sian Harris" userId="c0df2758-d740-4b7f-88ff-8072a1e73049" providerId="ADAL" clId="{6481B9C6-AF4D-473B-A88D-37E7EE598183}" dt="2021-12-14T16:44:40.945" v="219" actId="47"/>
        <pc:sldMkLst>
          <pc:docMk/>
          <pc:sldMk cId="0" sldId="300"/>
        </pc:sldMkLst>
      </pc:sldChg>
      <pc:sldChg chg="modSp add mod">
        <pc:chgData name="Sian Harris" userId="c0df2758-d740-4b7f-88ff-8072a1e73049" providerId="ADAL" clId="{6481B9C6-AF4D-473B-A88D-37E7EE598183}" dt="2021-11-23T09:47:27.726" v="176" actId="20577"/>
        <pc:sldMkLst>
          <pc:docMk/>
          <pc:sldMk cId="0" sldId="301"/>
        </pc:sldMkLst>
        <pc:spChg chg="mod">
          <ac:chgData name="Sian Harris" userId="c0df2758-d740-4b7f-88ff-8072a1e73049" providerId="ADAL" clId="{6481B9C6-AF4D-473B-A88D-37E7EE598183}" dt="2021-11-23T09:47:27.726" v="176" actId="20577"/>
          <ac:spMkLst>
            <pc:docMk/>
            <pc:sldMk cId="0" sldId="301"/>
            <ac:spMk id="10" creationId="{50E71548-B13E-442A-B77B-601236C687EA}"/>
          </ac:spMkLst>
        </pc:spChg>
      </pc:sldChg>
      <pc:sldChg chg="del">
        <pc:chgData name="Sian Harris" userId="c0df2758-d740-4b7f-88ff-8072a1e73049" providerId="ADAL" clId="{6481B9C6-AF4D-473B-A88D-37E7EE598183}" dt="2021-11-23T01:24:05.224" v="9" actId="47"/>
        <pc:sldMkLst>
          <pc:docMk/>
          <pc:sldMk cId="3687859388" sldId="301"/>
        </pc:sldMkLst>
      </pc:sldChg>
      <pc:sldChg chg="add">
        <pc:chgData name="Sian Harris" userId="c0df2758-d740-4b7f-88ff-8072a1e73049" providerId="ADAL" clId="{6481B9C6-AF4D-473B-A88D-37E7EE598183}" dt="2021-12-14T16:44:38.247" v="218"/>
        <pc:sldMkLst>
          <pc:docMk/>
          <pc:sldMk cId="0" sldId="302"/>
        </pc:sldMkLst>
      </pc:sldChg>
      <pc:sldChg chg="del">
        <pc:chgData name="Sian Harris" userId="c0df2758-d740-4b7f-88ff-8072a1e73049" providerId="ADAL" clId="{6481B9C6-AF4D-473B-A88D-37E7EE598183}" dt="2021-11-23T01:24:05.224" v="9" actId="47"/>
        <pc:sldMkLst>
          <pc:docMk/>
          <pc:sldMk cId="3889977057" sldId="302"/>
        </pc:sldMkLst>
      </pc:sldChg>
      <pc:sldChg chg="del">
        <pc:chgData name="Sian Harris" userId="c0df2758-d740-4b7f-88ff-8072a1e73049" providerId="ADAL" clId="{6481B9C6-AF4D-473B-A88D-37E7EE598183}" dt="2021-11-23T01:25:45.863" v="20" actId="47"/>
        <pc:sldMkLst>
          <pc:docMk/>
          <pc:sldMk cId="1640260236" sldId="303"/>
        </pc:sldMkLst>
      </pc:sldChg>
      <pc:sldChg chg="del">
        <pc:chgData name="Sian Harris" userId="c0df2758-d740-4b7f-88ff-8072a1e73049" providerId="ADAL" clId="{6481B9C6-AF4D-473B-A88D-37E7EE598183}" dt="2021-11-23T01:25:45.863" v="20" actId="47"/>
        <pc:sldMkLst>
          <pc:docMk/>
          <pc:sldMk cId="1109974073" sldId="304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1847872675" sldId="305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1359651470" sldId="306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1458219821" sldId="307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41198619" sldId="308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4061343750" sldId="309"/>
        </pc:sldMkLst>
      </pc:sldChg>
      <pc:sldChg chg="del">
        <pc:chgData name="Sian Harris" userId="c0df2758-d740-4b7f-88ff-8072a1e73049" providerId="ADAL" clId="{6481B9C6-AF4D-473B-A88D-37E7EE598183}" dt="2021-11-23T01:31:18.110" v="61" actId="47"/>
        <pc:sldMkLst>
          <pc:docMk/>
          <pc:sldMk cId="2531992312" sldId="310"/>
        </pc:sldMkLst>
      </pc:sldChg>
      <pc:sldMasterChg chg="del delSldLayout">
        <pc:chgData name="Sian Harris" userId="c0df2758-d740-4b7f-88ff-8072a1e73049" providerId="ADAL" clId="{6481B9C6-AF4D-473B-A88D-37E7EE598183}" dt="2021-11-23T01:31:18.110" v="61" actId="47"/>
        <pc:sldMasterMkLst>
          <pc:docMk/>
          <pc:sldMasterMk cId="0" sldId="2147483662"/>
        </pc:sldMasterMkLst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3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4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5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6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7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8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69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70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71"/>
          </pc:sldLayoutMkLst>
        </pc:sldLayoutChg>
        <pc:sldLayoutChg chg="del">
          <pc:chgData name="Sian Harris" userId="c0df2758-d740-4b7f-88ff-8072a1e73049" providerId="ADAL" clId="{6481B9C6-AF4D-473B-A88D-37E7EE598183}" dt="2021-11-23T01:31:18.110" v="61" actId="47"/>
          <pc:sldLayoutMkLst>
            <pc:docMk/>
            <pc:sldMasterMk cId="0" sldId="2147483662"/>
            <pc:sldLayoutMk cId="0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dc27d1db17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gdc27d1db1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6" name="Google Shape;38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b="1" i="1"/>
          </a:p>
        </p:txBody>
      </p:sp>
      <p:sp>
        <p:nvSpPr>
          <p:cNvPr id="387" name="Google Shape;387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b="1" i="1"/>
          </a:p>
        </p:txBody>
      </p:sp>
      <p:sp>
        <p:nvSpPr>
          <p:cNvPr id="417" name="Google Shape;417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6" name="Google Shape;836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7" name="Google Shape;837;p5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c92f56e5c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gc92f56e5c9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gc92f56e5c9_0_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9" name="Google Shape;199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9" name="Google Shape;22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b="1" i="1"/>
          </a:p>
        </p:txBody>
      </p:sp>
      <p:sp>
        <p:nvSpPr>
          <p:cNvPr id="302" name="Google Shape;3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30" name="Google Shape;3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br>
              <a:rPr lang="en-US"/>
            </a:br>
            <a:endParaRPr i="0" u="none" strike="noStrike">
              <a:solidFill>
                <a:srgbClr val="000000"/>
              </a:solidFill>
            </a:endParaRPr>
          </a:p>
        </p:txBody>
      </p:sp>
      <p:sp>
        <p:nvSpPr>
          <p:cNvPr id="402" name="Google Shape;402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44" name="Google Shape;34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6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7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5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8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8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5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4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4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5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5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55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5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5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4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4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4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11" Type="http://schemas.openxmlformats.org/officeDocument/2006/relationships/image" Target="../media/image3.png"/><Relationship Id="rId5" Type="http://schemas.openxmlformats.org/officeDocument/2006/relationships/image" Target="../media/image11.jp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www.inasp.info/CR5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inasp.info/CR52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ucl.ac.uk/learning-designer/viewer.php?uri=/personal/andrew.oyet/designs/fid/50e9413c189298e4844bfc9f3ecf8b1f25f1874f63a5a219f3fac4d831fa62b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cl.ac.uk/learning-designer/viewer.php?uri=/personal/Wanyam/designs/fid/ef6720bf1b6d622912695b3a56c7b91f48b1a76b816bdfc6980d1c2f861e0b59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inasp.info/CR54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dc27d1db17_1_0"/>
          <p:cNvSpPr txBox="1">
            <a:spLocks noGrp="1"/>
          </p:cNvSpPr>
          <p:nvPr>
            <p:ph type="ctrTitle"/>
          </p:nvPr>
        </p:nvSpPr>
        <p:spPr>
          <a:xfrm>
            <a:off x="200721" y="998440"/>
            <a:ext cx="8753707" cy="317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6000"/>
              <a:buFont typeface="Georgia"/>
              <a:buNone/>
            </a:pPr>
            <a:r>
              <a:rPr lang="en-US" sz="5400" dirty="0">
                <a:solidFill>
                  <a:srgbClr val="51AC4B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Course Redesign for Significant Learning and Transformation Workshop</a:t>
            </a:r>
            <a:endParaRPr sz="54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4677DC7B-68CC-4ADC-BA35-CDD3D87B7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1C48CB60-AFBB-4D9E-B354-8687DC10C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28356966-B005-4926-B448-69C9F80232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5219" y="5992427"/>
            <a:ext cx="1220143" cy="715673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609E5A8-A359-4EBA-979B-6160D72AA6CD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00BF401C-FB9B-490D-B1C8-461DDB39AAD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993" b="4184"/>
          <a:stretch/>
        </p:blipFill>
        <p:spPr>
          <a:xfrm>
            <a:off x="2254221" y="4345244"/>
            <a:ext cx="4635558" cy="237044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0E71548-B13E-442A-B77B-601236C687EA}"/>
              </a:ext>
            </a:extLst>
          </p:cNvPr>
          <p:cNvSpPr/>
          <p:nvPr/>
        </p:nvSpPr>
        <p:spPr>
          <a:xfrm>
            <a:off x="46355" y="6211230"/>
            <a:ext cx="1769806" cy="662920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4000" dirty="0">
                <a:solidFill>
                  <a:schemeClr val="bg1"/>
                </a:solidFill>
              </a:rPr>
              <a:t>DAY 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6"/>
          <p:cNvSpPr txBox="1">
            <a:spLocks noGrp="1"/>
          </p:cNvSpPr>
          <p:nvPr>
            <p:ph type="title"/>
          </p:nvPr>
        </p:nvSpPr>
        <p:spPr>
          <a:xfrm>
            <a:off x="628650" y="1117145"/>
            <a:ext cx="7886700" cy="1703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</a:pPr>
            <a:r>
              <a:rPr lang="en-GB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Overview of the ‘Learning Design – planning effective learning experiences’ course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71AD31-B626-43E2-B926-864D2D9C0888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5.10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F86F4B67-B4E4-49BF-8B8A-AA7BD0D5A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DFBE6A10-964E-4C11-AA32-0D9DBA219E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D15D223-9CC9-456C-8265-A696FAC3F5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1023E35-3970-428D-821C-57775F2C064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9C080DC-3B69-4968-AB54-BF972D0564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286" y="2646003"/>
            <a:ext cx="6871206" cy="39271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8"/>
          <p:cNvSpPr txBox="1">
            <a:spLocks noGrp="1"/>
          </p:cNvSpPr>
          <p:nvPr>
            <p:ph type="title"/>
          </p:nvPr>
        </p:nvSpPr>
        <p:spPr>
          <a:xfrm>
            <a:off x="628650" y="1137258"/>
            <a:ext cx="7886700" cy="865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Georgia"/>
              <a:buNone/>
            </a:pPr>
            <a:r>
              <a:rPr lang="en-GB" sz="40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Workshop Evaluation</a:t>
            </a:r>
            <a:endParaRPr lang="en-US" sz="40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20EF10-A258-4809-99F5-31A3498A22E4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5.11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EE7BC84E-C7D6-4649-9A17-4A3B50532F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33C149E0-77CF-48F2-BB81-5D829D426B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CDFF2E1A-DA87-43C0-9D0C-37AC0F62FA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8198FEE-64EA-4A41-9DA4-CEBC0C0961CC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Google Shape;318;p13">
            <a:extLst>
              <a:ext uri="{FF2B5EF4-FFF2-40B4-BE49-F238E27FC236}">
                <a16:creationId xmlns:a16="http://schemas.microsoft.com/office/drawing/2014/main" id="{534564A8-5EB8-4C52-8D2D-47D466711E02}"/>
              </a:ext>
            </a:extLst>
          </p:cNvPr>
          <p:cNvSpPr txBox="1"/>
          <p:nvPr/>
        </p:nvSpPr>
        <p:spPr>
          <a:xfrm>
            <a:off x="685483" y="2803459"/>
            <a:ext cx="78867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1" u="none" strike="noStrike" cap="none" dirty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 to workshop facilitator: if you are using the format of an online survey you can insert the link here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59"/>
          <p:cNvSpPr txBox="1">
            <a:spLocks noGrp="1"/>
          </p:cNvSpPr>
          <p:nvPr>
            <p:ph type="title"/>
          </p:nvPr>
        </p:nvSpPr>
        <p:spPr>
          <a:xfrm>
            <a:off x="628650" y="5175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TESCEA was part of the UKAID-funded SPHEIR </a:t>
            </a:r>
            <a:r>
              <a:rPr lang="en-US" dirty="0" err="1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programme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0" name="Google Shape;840;p59"/>
          <p:cNvSpPr txBox="1">
            <a:spLocks noGrp="1"/>
          </p:cNvSpPr>
          <p:nvPr>
            <p:ph type="body" idx="1"/>
          </p:nvPr>
        </p:nvSpPr>
        <p:spPr>
          <a:xfrm>
            <a:off x="682050" y="1868639"/>
            <a:ext cx="7976528" cy="19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The SPHEIR (Strategic Partnerships for Higher Education Innovation and Reform) </a:t>
            </a:r>
            <a:r>
              <a:rPr lang="en-US" sz="2400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programme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supported higher education transformation in focus countries in Sub-Saharan Africa, Asia and the Middle East.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www.spheir.org.uk</a:t>
            </a:r>
            <a:endParaRPr sz="2400" b="1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1" name="Google Shape;841;p59"/>
          <p:cNvCxnSpPr/>
          <p:nvPr/>
        </p:nvCxnSpPr>
        <p:spPr>
          <a:xfrm>
            <a:off x="153600" y="5456996"/>
            <a:ext cx="8836800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849" name="Google Shape;849;p59" descr="A screenshot of a cell phon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8593" y="3921260"/>
            <a:ext cx="3503216" cy="1507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70;gdc27d1db17_1_0">
            <a:extLst>
              <a:ext uri="{FF2B5EF4-FFF2-40B4-BE49-F238E27FC236}">
                <a16:creationId xmlns:a16="http://schemas.microsoft.com/office/drawing/2014/main" id="{122C95DA-2D92-4BC8-A3C7-4602F74FA08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587" y="5616794"/>
            <a:ext cx="940424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71;gdc27d1db17_1_0">
            <a:extLst>
              <a:ext uri="{FF2B5EF4-FFF2-40B4-BE49-F238E27FC236}">
                <a16:creationId xmlns:a16="http://schemas.microsoft.com/office/drawing/2014/main" id="{C630C0F1-502D-4BDA-812C-8622A1E33A64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99651" y="5695079"/>
            <a:ext cx="877546" cy="810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72;gdc27d1db17_1_0">
            <a:extLst>
              <a:ext uri="{FF2B5EF4-FFF2-40B4-BE49-F238E27FC236}">
                <a16:creationId xmlns:a16="http://schemas.microsoft.com/office/drawing/2014/main" id="{6F13A8BA-7A81-4269-A8B0-F5837401BE8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94015" y="5695121"/>
            <a:ext cx="73106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73;gdc27d1db17_1_0">
            <a:extLst>
              <a:ext uri="{FF2B5EF4-FFF2-40B4-BE49-F238E27FC236}">
                <a16:creationId xmlns:a16="http://schemas.microsoft.com/office/drawing/2014/main" id="{F7682F69-425E-410F-8595-ADEA2FCC78C4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949402" y="5658187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4;gdc27d1db17_1_0">
            <a:extLst>
              <a:ext uri="{FF2B5EF4-FFF2-40B4-BE49-F238E27FC236}">
                <a16:creationId xmlns:a16="http://schemas.microsoft.com/office/drawing/2014/main" id="{3EA51C79-90F3-4101-9ED8-17B79C6D4F6E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264734" y="5618287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75;gdc27d1db17_1_0">
            <a:extLst>
              <a:ext uri="{FF2B5EF4-FFF2-40B4-BE49-F238E27FC236}">
                <a16:creationId xmlns:a16="http://schemas.microsoft.com/office/drawing/2014/main" id="{DEBEEAB4-073F-4933-8E28-D1EC20534BC5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20268" y="5976078"/>
            <a:ext cx="1195082" cy="450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77;gdc27d1db17_1_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3ADFE0DD-6057-4347-A0F5-B47A7A3D9322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078776" y="5673637"/>
            <a:ext cx="940424" cy="774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EC2EE96-5BD0-4E63-9BFB-ABB40EE20DA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42191" y="3811303"/>
            <a:ext cx="2382884" cy="13976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404299-9B3D-43EF-B1FC-9FD27EE42D52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5.2</a:t>
            </a:r>
          </a:p>
        </p:txBody>
      </p:sp>
      <p:sp>
        <p:nvSpPr>
          <p:cNvPr id="183" name="Google Shape;183;gc92f56e5c9_0_28"/>
          <p:cNvSpPr txBox="1">
            <a:spLocks noGrp="1"/>
          </p:cNvSpPr>
          <p:nvPr>
            <p:ph type="title"/>
          </p:nvPr>
        </p:nvSpPr>
        <p:spPr>
          <a:xfrm>
            <a:off x="628650" y="900384"/>
            <a:ext cx="78867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GB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Day 5: Course to learning experience redesign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C0612669-281D-4588-A97B-9FD54AFF2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06E07B63-32B3-444B-B2E2-BFDF5876A7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0EAEB544-19DA-4338-BE17-F9BB6494BD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64A2B5-C4D0-4437-BD7A-CB6CBE5004CC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Google Shape;181;p3">
            <a:extLst>
              <a:ext uri="{FF2B5EF4-FFF2-40B4-BE49-F238E27FC236}">
                <a16:creationId xmlns:a16="http://schemas.microsoft.com/office/drawing/2014/main" id="{E3A3EDDB-FBC9-4EE3-86B3-AF454CF38F9A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99653" y="1862389"/>
            <a:ext cx="7344693" cy="413265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82;p3">
            <a:extLst>
              <a:ext uri="{FF2B5EF4-FFF2-40B4-BE49-F238E27FC236}">
                <a16:creationId xmlns:a16="http://schemas.microsoft.com/office/drawing/2014/main" id="{92B65F37-A251-4510-9613-766ADE5E618E}"/>
              </a:ext>
            </a:extLst>
          </p:cNvPr>
          <p:cNvSpPr txBox="1"/>
          <p:nvPr/>
        </p:nvSpPr>
        <p:spPr>
          <a:xfrm>
            <a:off x="858321" y="6119598"/>
            <a:ext cx="650465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1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Mzumbe University Course Redesign Workshop, February 2020</a:t>
            </a:r>
            <a:endParaRPr sz="18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2"/>
          <p:cNvSpPr txBox="1">
            <a:spLocks noGrp="1"/>
          </p:cNvSpPr>
          <p:nvPr>
            <p:ph type="title"/>
          </p:nvPr>
        </p:nvSpPr>
        <p:spPr>
          <a:xfrm>
            <a:off x="767850" y="1307791"/>
            <a:ext cx="78867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Arial"/>
              <a:buNone/>
            </a:pPr>
            <a:r>
              <a:rPr lang="en-GB" sz="3600" i="0" u="none" strike="noStrike" cap="none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Formative Evaluation (Day 4)</a:t>
            </a:r>
            <a:endParaRPr sz="3600" dirty="0">
              <a:solidFill>
                <a:srgbClr val="51AC4B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0DC468-2497-40A3-AD05-92627B68F58C}"/>
              </a:ext>
            </a:extLst>
          </p:cNvPr>
          <p:cNvSpPr txBox="1"/>
          <p:nvPr/>
        </p:nvSpPr>
        <p:spPr>
          <a:xfrm>
            <a:off x="4572000" y="117575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1.2</a:t>
            </a:r>
          </a:p>
        </p:txBody>
      </p:sp>
      <p:pic>
        <p:nvPicPr>
          <p:cNvPr id="7" name="Picture 6" descr="Logo&#10;&#10;Description automatically generated with medium confidence">
            <a:extLst>
              <a:ext uri="{FF2B5EF4-FFF2-40B4-BE49-F238E27FC236}">
                <a16:creationId xmlns:a16="http://schemas.microsoft.com/office/drawing/2014/main" id="{2D48548D-5899-4047-8965-3DE9104D4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082F332-6A4D-4888-B774-83FF72A4D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42C34C61-1C8D-4109-87AC-766F267C16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AFD29F-74F1-4FC8-BAEC-91FC3DA6F5E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Google Shape;197;p4">
            <a:extLst>
              <a:ext uri="{FF2B5EF4-FFF2-40B4-BE49-F238E27FC236}">
                <a16:creationId xmlns:a16="http://schemas.microsoft.com/office/drawing/2014/main" id="{AE14853A-3C53-454A-8FFB-5222BC69BE11}"/>
              </a:ext>
            </a:extLst>
          </p:cNvPr>
          <p:cNvSpPr txBox="1"/>
          <p:nvPr/>
        </p:nvSpPr>
        <p:spPr>
          <a:xfrm>
            <a:off x="643116" y="2028021"/>
            <a:ext cx="7102200" cy="306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What has been the most valuable thing you have learnt so far?</a:t>
            </a:r>
            <a:endParaRPr sz="28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279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What question do you have, related to one of the concepts in the map, do you need or want to find the answer to?</a:t>
            </a:r>
            <a:endParaRPr sz="28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2C563D-F7D0-4A72-87DC-E86428FE47B3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"/>
          <p:cNvSpPr txBox="1">
            <a:spLocks noGrp="1"/>
          </p:cNvSpPr>
          <p:nvPr>
            <p:ph type="title"/>
          </p:nvPr>
        </p:nvSpPr>
        <p:spPr>
          <a:xfrm>
            <a:off x="628649" y="1101857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lang="en-GB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Gender is…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00002451-175E-4462-B788-76B953347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0A62B3C1-EDE4-45F9-87EB-CE4EB03F28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580F13EE-0FFE-43BE-B4D4-5429F13E99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5BE4290-E243-4980-9EC8-2B34B30DE28F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Google Shape;202;p2">
            <a:extLst>
              <a:ext uri="{FF2B5EF4-FFF2-40B4-BE49-F238E27FC236}">
                <a16:creationId xmlns:a16="http://schemas.microsoft.com/office/drawing/2014/main" id="{3C358B69-5B5C-408B-B0F1-7CE141603E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49" y="2260985"/>
            <a:ext cx="7914600" cy="3836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32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Representation</a:t>
            </a:r>
            <a:endParaRPr sz="32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32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Equality/equity</a:t>
            </a:r>
            <a:endParaRPr sz="32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32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Stereotypes and (conscious/unconscious) bias</a:t>
            </a:r>
            <a:endParaRPr sz="32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32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Internalised bias</a:t>
            </a:r>
            <a:endParaRPr sz="32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32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Interaction and space</a:t>
            </a:r>
            <a:endParaRPr sz="32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3200" b="1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Power (empowerment)</a:t>
            </a:r>
            <a:endParaRPr sz="32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C8A775-AC21-4EED-AD83-FA3EFFEB5CAE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"/>
          <p:cNvSpPr txBox="1">
            <a:spLocks noGrp="1"/>
          </p:cNvSpPr>
          <p:nvPr>
            <p:ph type="title"/>
          </p:nvPr>
        </p:nvSpPr>
        <p:spPr>
          <a:xfrm>
            <a:off x="307798" y="865677"/>
            <a:ext cx="8528400" cy="9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06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Knowledge and power flows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54035460-921C-46E0-8F9E-44D0CC146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E054F26C-6ABC-4C37-AC76-255189710C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7807E9E2-C102-4449-ABE0-2C7591F1D3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88491C9-FA0C-4E04-BA1D-A74459ACFA30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oogle Shape;227;p14">
            <a:extLst>
              <a:ext uri="{FF2B5EF4-FFF2-40B4-BE49-F238E27FC236}">
                <a16:creationId xmlns:a16="http://schemas.microsoft.com/office/drawing/2014/main" id="{5B79C569-58E7-4650-99BF-86985EC8D85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21649" y="1479071"/>
            <a:ext cx="5980943" cy="217775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226;p14">
            <a:extLst>
              <a:ext uri="{FF2B5EF4-FFF2-40B4-BE49-F238E27FC236}">
                <a16:creationId xmlns:a16="http://schemas.microsoft.com/office/drawing/2014/main" id="{C51BD189-E2F1-4F49-B7A0-AA2ACBB49995}"/>
              </a:ext>
            </a:extLst>
          </p:cNvPr>
          <p:cNvSpPr txBox="1"/>
          <p:nvPr/>
        </p:nvSpPr>
        <p:spPr>
          <a:xfrm>
            <a:off x="1138471" y="2993094"/>
            <a:ext cx="6747300" cy="2654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257175" marR="0" lvl="0" indent="-257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5D5D"/>
              </a:buClr>
              <a:buSzPts val="2400"/>
              <a:buFont typeface="Arial"/>
              <a:buChar char="•"/>
            </a:pPr>
            <a:r>
              <a:rPr lang="en-GB" sz="2800" b="0" i="0" u="none" strike="noStrike" cap="none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Where and how does gender play out in this flowchart?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7175" marR="0" lvl="0" indent="-1428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7175" marR="0" lvl="0" indent="-257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5D5D"/>
              </a:buClr>
              <a:buSzPts val="2400"/>
              <a:buFont typeface="Arial"/>
              <a:buChar char="•"/>
            </a:pPr>
            <a:r>
              <a:rPr lang="en-GB" sz="2800" b="0" i="0" u="none" strike="noStrike" cap="none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Look at the direction of the arrows: does knowledge/power only flow in this way? </a:t>
            </a:r>
            <a:endParaRPr sz="2800" b="0" i="0" u="none" strike="noStrike" cap="none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7175" marR="0" lvl="0" indent="-1428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7D7EA0-9477-4CF3-B68E-91D8A749FCC9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0"/>
          <p:cNvSpPr txBox="1">
            <a:spLocks noGrp="1"/>
          </p:cNvSpPr>
          <p:nvPr>
            <p:ph type="title"/>
          </p:nvPr>
        </p:nvSpPr>
        <p:spPr>
          <a:xfrm>
            <a:off x="1254233" y="1233259"/>
            <a:ext cx="6343425" cy="93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Individual reflection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A62DBB-9D39-40B0-84C1-BF96E8D3672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5.6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4B5F7721-4A9F-4B50-952C-C81AF34C2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E5CBF2E-9CE0-41CA-8992-BAB10E6BBE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0F88B9B3-2C1B-4D00-97FC-6F86BF518F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256A60-D4B8-4AD3-9879-5221D07109BB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232;p21">
            <a:extLst>
              <a:ext uri="{FF2B5EF4-FFF2-40B4-BE49-F238E27FC236}">
                <a16:creationId xmlns:a16="http://schemas.microsoft.com/office/drawing/2014/main" id="{231A9661-465A-43F9-B790-FE37BEC8A5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09235" y="2377023"/>
            <a:ext cx="7233419" cy="321755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26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What is your key takeaway from the gender sessions?</a:t>
            </a:r>
            <a:endParaRPr sz="26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26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What are you going to do to make your course more gender responsive going forward?</a:t>
            </a:r>
            <a:endParaRPr sz="26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171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2400"/>
              <a:buChar char="•"/>
            </a:pPr>
            <a:r>
              <a:rPr lang="en-GB" sz="26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Who are you going to communicate your learning to, about how to make your course more gender responsive following this workshop?</a:t>
            </a:r>
            <a:endParaRPr sz="26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-57150" algn="l" rtl="0">
              <a:lnSpc>
                <a:spcPct val="90000"/>
              </a:lnSpc>
              <a:spcBef>
                <a:spcPts val="1150"/>
              </a:spcBef>
              <a:spcAft>
                <a:spcPts val="0"/>
              </a:spcAft>
              <a:buSzPts val="2400"/>
              <a:buNone/>
            </a:pPr>
            <a:endParaRPr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2"/>
          <p:cNvSpPr txBox="1">
            <a:spLocks noGrp="1"/>
          </p:cNvSpPr>
          <p:nvPr>
            <p:ph type="title"/>
          </p:nvPr>
        </p:nvSpPr>
        <p:spPr>
          <a:xfrm>
            <a:off x="1400287" y="1222585"/>
            <a:ext cx="6343425" cy="93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5400"/>
              <a:buNone/>
            </a:pPr>
            <a:r>
              <a:rPr lang="en-GB" sz="405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Introduction to the Learning Designer tool</a:t>
            </a:r>
            <a:endParaRPr sz="405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614C208A-9398-403F-8A8F-12EE06E91C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7ACCB17D-337D-489F-AA53-943A60A256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C575E12D-6E47-4011-A0FE-BC4C9CBD81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5E99454-2D0D-4DD5-90C4-F7E36EB42D10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256;p18">
            <a:extLst>
              <a:ext uri="{FF2B5EF4-FFF2-40B4-BE49-F238E27FC236}">
                <a16:creationId xmlns:a16="http://schemas.microsoft.com/office/drawing/2014/main" id="{532BC7AE-ADC0-4668-8F51-AEA493F30AED}"/>
              </a:ext>
            </a:extLst>
          </p:cNvPr>
          <p:cNvSpPr txBox="1"/>
          <p:nvPr/>
        </p:nvSpPr>
        <p:spPr>
          <a:xfrm>
            <a:off x="536699" y="2336285"/>
            <a:ext cx="8070600" cy="459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Introduction to Learning Designer: </a:t>
            </a:r>
            <a:r>
              <a:rPr lang="en-GB" sz="2800" u="sng" dirty="0">
                <a:solidFill>
                  <a:schemeClr val="hlink"/>
                </a:solidFill>
              </a:rPr>
              <a:t>www.inasp.info/CR51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28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Experiences of Learning Designer: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Gloriana </a:t>
            </a:r>
            <a:r>
              <a:rPr lang="en-GB" sz="2800" b="0" i="0" u="none" strike="noStrike" cap="none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Monko</a:t>
            </a: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, University of Dodoma </a:t>
            </a: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www.inasp.info/CR52</a:t>
            </a:r>
            <a:endParaRPr lang="en-GB" sz="2800" b="0" i="0" u="none" strike="noStrike" cap="none" dirty="0">
              <a:solidFill>
                <a:srgbClr val="0563C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0" i="0" u="none" strike="noStrike" cap="none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Docus</a:t>
            </a: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800" b="0" i="0" u="none" strike="noStrike" cap="none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Alowo</a:t>
            </a: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2800" b="0" i="0" u="none" strike="noStrike" cap="none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Gulu</a:t>
            </a: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University </a:t>
            </a:r>
            <a:r>
              <a:rPr lang="en-GB" sz="2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www.inasp.info/CR53</a:t>
            </a:r>
            <a:endParaRPr lang="en-GB" sz="28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3200" b="0" i="0" u="sng" strike="noStrike" cap="none" dirty="0">
              <a:solidFill>
                <a:srgbClr val="0563C1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788F2A-C3CE-4EDC-8308-1883BFCAB93D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7"/>
          <p:cNvSpPr txBox="1">
            <a:spLocks noGrp="1"/>
          </p:cNvSpPr>
          <p:nvPr>
            <p:ph type="title"/>
          </p:nvPr>
        </p:nvSpPr>
        <p:spPr>
          <a:xfrm>
            <a:off x="628650" y="1144857"/>
            <a:ext cx="7886700" cy="951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Example Learning Designs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FF54AC-D23E-4BE8-87B1-431B709E5A4D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5.8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28FE348D-AD3B-4D7F-A244-83202B64E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47260936-4C82-44CB-ACC6-39CCA4ABDE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A187119B-9F9B-4D0E-918E-62817CC72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24314EA-315F-4359-8480-2E0FF2A0C9FF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Google Shape;453;p17">
            <a:extLst>
              <a:ext uri="{FF2B5EF4-FFF2-40B4-BE49-F238E27FC236}">
                <a16:creationId xmlns:a16="http://schemas.microsoft.com/office/drawing/2014/main" id="{0CEFB1D6-9232-44D4-9FD0-69CB65A52E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9265" y="1933448"/>
            <a:ext cx="8105467" cy="400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2800" dirty="0">
                <a:solidFill>
                  <a:srgbClr val="666666"/>
                </a:solidFill>
              </a:rPr>
              <a:t>Learning design 1:</a:t>
            </a:r>
            <a:r>
              <a:rPr lang="en-GB" sz="2000" dirty="0">
                <a:solidFill>
                  <a:srgbClr val="434343"/>
                </a:solidFill>
              </a:rPr>
              <a:t> </a:t>
            </a:r>
          </a:p>
          <a:p>
            <a:pPr marL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2800" u="sng" dirty="0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Disease Markers - LD (ucl.ac.uk)</a:t>
            </a:r>
            <a:endParaRPr lang="en-GB" sz="28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rgbClr val="666666"/>
                </a:solidFill>
              </a:rPr>
              <a:t>Learning design 2:</a:t>
            </a:r>
            <a:r>
              <a:rPr lang="en-GB" dirty="0"/>
              <a:t> </a:t>
            </a: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sng" strike="noStrike" cap="none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Neuroanatomy and Development of CNS - LD (ucl.ac.uk)</a:t>
            </a:r>
            <a:r>
              <a:rPr lang="en-GB" sz="2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lang="en-GB"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"/>
          <p:cNvSpPr txBox="1">
            <a:spLocks noGrp="1"/>
          </p:cNvSpPr>
          <p:nvPr>
            <p:ph type="title"/>
          </p:nvPr>
        </p:nvSpPr>
        <p:spPr>
          <a:xfrm>
            <a:off x="164474" y="1108293"/>
            <a:ext cx="8815050" cy="93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5400"/>
              <a:buNone/>
            </a:pPr>
            <a:r>
              <a:rPr lang="en-GB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Trying out the Learning Designer Tool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D40278-ECC1-4333-AC95-AD17E307F27C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5.9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F83E8293-B7B1-4D76-AE4A-DAEE291C0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B83BF07-26E9-40C5-842C-1E4C562B71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49EC68C-5BFC-4BBC-8D0C-AF6F941775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CBA824E-FF04-4186-8E5B-930C67103432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286;p6">
            <a:extLst>
              <a:ext uri="{FF2B5EF4-FFF2-40B4-BE49-F238E27FC236}">
                <a16:creationId xmlns:a16="http://schemas.microsoft.com/office/drawing/2014/main" id="{874F1EF7-6C6E-4EAC-AC25-C48BB0AAF9D2}"/>
              </a:ext>
            </a:extLst>
          </p:cNvPr>
          <p:cNvSpPr txBox="1"/>
          <p:nvPr/>
        </p:nvSpPr>
        <p:spPr>
          <a:xfrm>
            <a:off x="331978" y="1957637"/>
            <a:ext cx="8480042" cy="1146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Learning Designer Guide - </a:t>
            </a:r>
            <a:r>
              <a:rPr lang="en-GB" sz="32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www.inasp.info/CR54</a:t>
            </a:r>
            <a:r>
              <a:rPr lang="en-GB" sz="32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GB" sz="3200" i="0" u="none" strike="noStrike" cap="none" dirty="0">
              <a:solidFill>
                <a:srgbClr val="000000"/>
              </a:solidFill>
            </a:endParaRPr>
          </a:p>
        </p:txBody>
      </p:sp>
      <p:pic>
        <p:nvPicPr>
          <p:cNvPr id="16" name="Google Shape;287;p6">
            <a:extLst>
              <a:ext uri="{FF2B5EF4-FFF2-40B4-BE49-F238E27FC236}">
                <a16:creationId xmlns:a16="http://schemas.microsoft.com/office/drawing/2014/main" id="{394869E7-C7A3-4494-81DE-824E72A94C77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 t="6366" b="9457"/>
          <a:stretch/>
        </p:blipFill>
        <p:spPr>
          <a:xfrm>
            <a:off x="2526581" y="3103808"/>
            <a:ext cx="4191000" cy="2645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288;p6">
            <a:extLst>
              <a:ext uri="{FF2B5EF4-FFF2-40B4-BE49-F238E27FC236}">
                <a16:creationId xmlns:a16="http://schemas.microsoft.com/office/drawing/2014/main" id="{1E4555D2-14F7-4BA7-AC43-CF62148BCDC1}"/>
              </a:ext>
            </a:extLst>
          </p:cNvPr>
          <p:cNvSpPr txBox="1"/>
          <p:nvPr/>
        </p:nvSpPr>
        <p:spPr>
          <a:xfrm>
            <a:off x="1866542" y="5851679"/>
            <a:ext cx="55110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1" u="none" strike="noStrike" cap="none" dirty="0" err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Gulu</a:t>
            </a:r>
            <a:r>
              <a:rPr lang="en-GB" sz="1800" b="0" i="1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 University Course Redesign Workshop, August 2019</a:t>
            </a:r>
            <a:endParaRPr sz="1800" b="0" i="0" u="none" strike="noStrike" cap="none" dirty="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45AB960FE54F224EABB07E78153F48D1009C8C2631AD7BD14685B1801652E631EF" ma:contentTypeVersion="1" ma:contentTypeDescription="" ma:contentTypeScope="" ma:versionID="f93296b0ca8b7566d611830e423561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80BB7B-CCD9-45F6-A80A-0CC743DB0A4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C0EDE6-8D47-4E6F-8F2F-D9DA50328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DE0A50A-8E0A-4695-A702-0A368CC33D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413</Words>
  <Application>Microsoft Office PowerPoint</Application>
  <PresentationFormat>On-screen Show (4:3)</PresentationFormat>
  <Paragraphs>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1_Office Theme</vt:lpstr>
      <vt:lpstr>Course Redesign for Significant Learning and Transformation Workshop</vt:lpstr>
      <vt:lpstr>Day 5: Course to learning experience redesign</vt:lpstr>
      <vt:lpstr>Formative Evaluation (Day 4)</vt:lpstr>
      <vt:lpstr>Gender is…</vt:lpstr>
      <vt:lpstr>Knowledge and power flows</vt:lpstr>
      <vt:lpstr>Individual reflection</vt:lpstr>
      <vt:lpstr>Introduction to the Learning Designer tool</vt:lpstr>
      <vt:lpstr>Example Learning Designs</vt:lpstr>
      <vt:lpstr>Trying out the Learning Designer Tool</vt:lpstr>
      <vt:lpstr>Overview of the ‘Learning Design – planning effective learning experiences’ course</vt:lpstr>
      <vt:lpstr>Workshop Evaluation</vt:lpstr>
      <vt:lpstr>TESCEA was part of the UKAID-funded SPHEIR programme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Redesign for Significant Learning and Transformation Workshop</dc:title>
  <dc:creator>Jennifer Chapin</dc:creator>
  <cp:lastModifiedBy>Sian Harris</cp:lastModifiedBy>
  <cp:revision>4</cp:revision>
  <dcterms:created xsi:type="dcterms:W3CDTF">2018-08-01T11:25:02Z</dcterms:created>
  <dcterms:modified xsi:type="dcterms:W3CDTF">2021-12-14T16:44:42Z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0x01010045AB960FE54F224EABB07E78153F48D1009C8C2631AD7BD14685B1801652E631EF</vt:lpwstr>
  </property>
</Properties>
</file>